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8" r:id="rId3"/>
    <p:sldId id="262" r:id="rId4"/>
    <p:sldId id="259" r:id="rId5"/>
    <p:sldId id="260" r:id="rId6"/>
    <p:sldId id="261" r:id="rId7"/>
    <p:sldId id="263" r:id="rId8"/>
    <p:sldId id="264" r:id="rId9"/>
    <p:sldId id="293" r:id="rId10"/>
    <p:sldId id="266" r:id="rId11"/>
    <p:sldId id="294" r:id="rId12"/>
    <p:sldId id="268" r:id="rId13"/>
    <p:sldId id="295" r:id="rId14"/>
    <p:sldId id="270" r:id="rId15"/>
    <p:sldId id="296" r:id="rId16"/>
    <p:sldId id="276" r:id="rId17"/>
    <p:sldId id="297" r:id="rId18"/>
    <p:sldId id="280" r:id="rId19"/>
    <p:sldId id="298" r:id="rId20"/>
    <p:sldId id="272" r:id="rId21"/>
    <p:sldId id="299" r:id="rId22"/>
    <p:sldId id="274" r:id="rId23"/>
    <p:sldId id="300" r:id="rId24"/>
    <p:sldId id="278" r:id="rId25"/>
    <p:sldId id="283" r:id="rId26"/>
    <p:sldId id="284" r:id="rId27"/>
    <p:sldId id="285" r:id="rId28"/>
    <p:sldId id="286" r:id="rId29"/>
    <p:sldId id="289" r:id="rId30"/>
    <p:sldId id="291" r:id="rId31"/>
    <p:sldId id="287" r:id="rId32"/>
    <p:sldId id="292" r:id="rId33"/>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648" autoAdjust="0"/>
  </p:normalViewPr>
  <p:slideViewPr>
    <p:cSldViewPr>
      <p:cViewPr varScale="1">
        <p:scale>
          <a:sx n="82" d="100"/>
          <a:sy n="82" d="100"/>
        </p:scale>
        <p:origin x="237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9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cs typeface="+mn-cs"/>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en-GB"/>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429330B-6BCD-40DD-99CA-B6AE1DB214AF}" type="slidenum">
              <a:rPr lang="en-GB" altLang="en-US"/>
              <a:pPr>
                <a:defRPr/>
              </a:pPr>
              <a:t>‹#›</a:t>
            </a:fld>
            <a:endParaRPr lang="en-GB" altLang="en-US"/>
          </a:p>
        </p:txBody>
      </p:sp>
    </p:spTree>
    <p:extLst>
      <p:ext uri="{BB962C8B-B14F-4D97-AF65-F5344CB8AC3E}">
        <p14:creationId xmlns:p14="http://schemas.microsoft.com/office/powerpoint/2010/main" val="38533570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9F249E-9150-4F6D-A873-3B5850A3DF8A}" type="slidenum">
              <a:rPr lang="en-GB" altLang="en-US"/>
              <a:pPr>
                <a:spcBef>
                  <a:spcPct val="0"/>
                </a:spcBef>
              </a:pPr>
              <a:t>1</a:t>
            </a:fld>
            <a:endParaRPr lang="en-GB"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Slides 1-7 revise the 9 animals.  Slide 8 begins the new learning – how to create the plural form in French.</a:t>
            </a:r>
            <a:br>
              <a:rPr lang="en-GB" altLang="en-US" dirty="0" smtClean="0"/>
            </a:br>
            <a:r>
              <a:rPr lang="en-GB" altLang="en-US" dirty="0" smtClean="0"/>
              <a:t/>
            </a:r>
            <a:br>
              <a:rPr lang="en-GB" altLang="en-US" dirty="0" smtClean="0"/>
            </a:br>
            <a:r>
              <a:rPr lang="en-GB" altLang="en-US" dirty="0" smtClean="0"/>
              <a:t>Decisions. In this activity pupils must choose between two animal options to identify the correct animal asked for in the question.</a:t>
            </a:r>
          </a:p>
        </p:txBody>
      </p:sp>
    </p:spTree>
    <p:extLst>
      <p:ext uri="{BB962C8B-B14F-4D97-AF65-F5344CB8AC3E}">
        <p14:creationId xmlns:p14="http://schemas.microsoft.com/office/powerpoint/2010/main" val="1183393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4CE513-5ADD-4582-AABF-D74461B52C54}" type="slidenum">
              <a:rPr lang="en-GB" altLang="en-US">
                <a:solidFill>
                  <a:srgbClr val="000000"/>
                </a:solidFill>
              </a:rPr>
              <a:pPr>
                <a:spcBef>
                  <a:spcPct val="0"/>
                </a:spcBef>
              </a:pPr>
              <a:t>10</a:t>
            </a:fld>
            <a:endParaRPr lang="en-GB" altLang="en-US">
              <a:solidFill>
                <a:srgbClr val="000000"/>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Calibri" panose="020F0502020204030204" pitchFamily="34" charset="0"/>
              </a:rPr>
              <a:t>Then pupils see the plural form of each noun, presented as ‘two …s’. </a:t>
            </a:r>
            <a:br>
              <a:rPr lang="en-GB" altLang="en-US" smtClean="0">
                <a:latin typeface="Calibri" panose="020F0502020204030204" pitchFamily="34" charset="0"/>
              </a:rPr>
            </a:br>
            <a:r>
              <a:rPr lang="en-GB" altLang="en-US" smtClean="0">
                <a:latin typeface="Calibri" panose="020F0502020204030204" pitchFamily="34" charset="0"/>
              </a:rPr>
              <a:t>Pupils will quickly realise that the rule is similar to the rule for forming plurals in English, although even more straightforward, which is to add an –s.</a:t>
            </a:r>
            <a:br>
              <a:rPr lang="en-GB" altLang="en-US" smtClean="0">
                <a:latin typeface="Calibri" panose="020F0502020204030204" pitchFamily="34" charset="0"/>
              </a:rPr>
            </a:br>
            <a:r>
              <a:rPr lang="en-GB" altLang="en-US" smtClean="0">
                <a:latin typeface="Calibri" panose="020F0502020204030204" pitchFamily="34" charset="0"/>
              </a:rPr>
              <a:t>I’ve presented the plural form on a green/blue background to show that even though the noun is now plural, green, it still retains the masculine gender, blue.</a:t>
            </a:r>
          </a:p>
        </p:txBody>
      </p:sp>
    </p:spTree>
    <p:extLst>
      <p:ext uri="{BB962C8B-B14F-4D97-AF65-F5344CB8AC3E}">
        <p14:creationId xmlns:p14="http://schemas.microsoft.com/office/powerpoint/2010/main" val="3817947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1F328F-F0EC-4417-83DF-AFDFA16AB0F3}" type="slidenum">
              <a:rPr lang="en-GB" altLang="en-US">
                <a:solidFill>
                  <a:srgbClr val="000000"/>
                </a:solidFill>
              </a:rPr>
              <a:pPr>
                <a:spcBef>
                  <a:spcPct val="0"/>
                </a:spcBef>
              </a:pPr>
              <a:t>11</a:t>
            </a:fld>
            <a:endParaRPr lang="en-GB" altLang="en-US">
              <a:solidFill>
                <a:srgbClr val="000000"/>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Calibri" panose="020F0502020204030204" pitchFamily="34" charset="0"/>
              </a:rPr>
              <a:t>Instructions as per slides 2&amp;3.</a:t>
            </a:r>
          </a:p>
        </p:txBody>
      </p:sp>
    </p:spTree>
    <p:extLst>
      <p:ext uri="{BB962C8B-B14F-4D97-AF65-F5344CB8AC3E}">
        <p14:creationId xmlns:p14="http://schemas.microsoft.com/office/powerpoint/2010/main" val="4183235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57F552D-6119-48A8-9CEB-828CD5914FE0}" type="slidenum">
              <a:rPr lang="en-GB" altLang="en-US">
                <a:solidFill>
                  <a:srgbClr val="000000"/>
                </a:solidFill>
              </a:rPr>
              <a:pPr>
                <a:spcBef>
                  <a:spcPct val="0"/>
                </a:spcBef>
              </a:pPr>
              <a:t>12</a:t>
            </a:fld>
            <a:endParaRPr lang="en-GB" altLang="en-US">
              <a:solidFill>
                <a:srgbClr val="000000"/>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Calibri" panose="020F0502020204030204" pitchFamily="34" charset="0"/>
              </a:rPr>
              <a:t>Instructions as per slides 2&amp;3.</a:t>
            </a:r>
          </a:p>
          <a:p>
            <a:pPr eaLnBrk="1" hangingPunct="1"/>
            <a:endParaRPr lang="en-GB" altLang="en-US" smtClean="0">
              <a:latin typeface="Calibri" panose="020F0502020204030204" pitchFamily="34" charset="0"/>
            </a:endParaRPr>
          </a:p>
        </p:txBody>
      </p:sp>
    </p:spTree>
    <p:extLst>
      <p:ext uri="{BB962C8B-B14F-4D97-AF65-F5344CB8AC3E}">
        <p14:creationId xmlns:p14="http://schemas.microsoft.com/office/powerpoint/2010/main" val="732792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latin typeface="Calibri" panose="020F0502020204030204" pitchFamily="34" charset="0"/>
              </a:rPr>
              <a:t>Instructions as per slides 2&amp;3.</a:t>
            </a:r>
          </a:p>
          <a:p>
            <a:endParaRPr lang="en-GB" dirty="0"/>
          </a:p>
        </p:txBody>
      </p:sp>
      <p:sp>
        <p:nvSpPr>
          <p:cNvPr id="4" name="Slide Number Placeholder 3"/>
          <p:cNvSpPr>
            <a:spLocks noGrp="1"/>
          </p:cNvSpPr>
          <p:nvPr>
            <p:ph type="sldNum" sz="quarter" idx="10"/>
          </p:nvPr>
        </p:nvSpPr>
        <p:spPr/>
        <p:txBody>
          <a:bodyPr/>
          <a:lstStyle/>
          <a:p>
            <a:pPr>
              <a:defRPr/>
            </a:pPr>
            <a:fld id="{F429330B-6BCD-40DD-99CA-B6AE1DB214AF}" type="slidenum">
              <a:rPr lang="en-GB" altLang="en-US" smtClean="0"/>
              <a:pPr>
                <a:defRPr/>
              </a:pPr>
              <a:t>13</a:t>
            </a:fld>
            <a:endParaRPr lang="en-GB" altLang="en-US"/>
          </a:p>
        </p:txBody>
      </p:sp>
    </p:spTree>
    <p:extLst>
      <p:ext uri="{BB962C8B-B14F-4D97-AF65-F5344CB8AC3E}">
        <p14:creationId xmlns:p14="http://schemas.microsoft.com/office/powerpoint/2010/main" val="1285807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4AE3A2-1E26-46FA-82E3-43EC59AD10E5}" type="slidenum">
              <a:rPr lang="en-GB" altLang="en-US">
                <a:solidFill>
                  <a:srgbClr val="000000"/>
                </a:solidFill>
              </a:rPr>
              <a:pPr>
                <a:spcBef>
                  <a:spcPct val="0"/>
                </a:spcBef>
              </a:pPr>
              <a:t>14</a:t>
            </a:fld>
            <a:endParaRPr lang="en-GB" altLang="en-US">
              <a:solidFill>
                <a:srgbClr val="000000"/>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Calibri" panose="020F0502020204030204" pitchFamily="34" charset="0"/>
              </a:rPr>
              <a:t>Instructions as per slides 2&amp;3. </a:t>
            </a:r>
            <a:br>
              <a:rPr lang="en-GB" altLang="en-US" dirty="0" smtClean="0">
                <a:latin typeface="Calibri" panose="020F0502020204030204" pitchFamily="34" charset="0"/>
              </a:rPr>
            </a:br>
            <a:endParaRPr lang="en-GB" altLang="en-US" dirty="0" smtClean="0">
              <a:latin typeface="Calibri" panose="020F0502020204030204" pitchFamily="34" charset="0"/>
            </a:endParaRPr>
          </a:p>
        </p:txBody>
      </p:sp>
    </p:spTree>
    <p:extLst>
      <p:ext uri="{BB962C8B-B14F-4D97-AF65-F5344CB8AC3E}">
        <p14:creationId xmlns:p14="http://schemas.microsoft.com/office/powerpoint/2010/main" val="1678383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latin typeface="Calibri" panose="020F0502020204030204" pitchFamily="34" charset="0"/>
              </a:rPr>
              <a:t>Instructions as per slides 2&amp;3.</a:t>
            </a:r>
          </a:p>
          <a:p>
            <a:endParaRPr lang="en-GB" dirty="0"/>
          </a:p>
        </p:txBody>
      </p:sp>
      <p:sp>
        <p:nvSpPr>
          <p:cNvPr id="4" name="Slide Number Placeholder 3"/>
          <p:cNvSpPr>
            <a:spLocks noGrp="1"/>
          </p:cNvSpPr>
          <p:nvPr>
            <p:ph type="sldNum" sz="quarter" idx="10"/>
          </p:nvPr>
        </p:nvSpPr>
        <p:spPr/>
        <p:txBody>
          <a:bodyPr/>
          <a:lstStyle/>
          <a:p>
            <a:pPr>
              <a:defRPr/>
            </a:pPr>
            <a:fld id="{F429330B-6BCD-40DD-99CA-B6AE1DB214AF}" type="slidenum">
              <a:rPr lang="en-GB" altLang="en-US" smtClean="0"/>
              <a:pPr>
                <a:defRPr/>
              </a:pPr>
              <a:t>15</a:t>
            </a:fld>
            <a:endParaRPr lang="en-GB" altLang="en-US"/>
          </a:p>
        </p:txBody>
      </p:sp>
    </p:spTree>
    <p:extLst>
      <p:ext uri="{BB962C8B-B14F-4D97-AF65-F5344CB8AC3E}">
        <p14:creationId xmlns:p14="http://schemas.microsoft.com/office/powerpoint/2010/main" val="2361970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B12F05B-06B2-4E19-AFD8-AB4E2D0267E5}" type="slidenum">
              <a:rPr lang="en-GB" altLang="en-US">
                <a:solidFill>
                  <a:srgbClr val="000000"/>
                </a:solidFill>
              </a:rPr>
              <a:pPr>
                <a:spcBef>
                  <a:spcPct val="0"/>
                </a:spcBef>
              </a:pPr>
              <a:t>16</a:t>
            </a:fld>
            <a:endParaRPr lang="en-GB" altLang="en-US">
              <a:solidFill>
                <a:srgbClr val="000000"/>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Calibri" panose="020F0502020204030204" pitchFamily="34" charset="0"/>
              </a:rPr>
              <a:t>Instructions as per slides 2&amp;3.</a:t>
            </a:r>
          </a:p>
          <a:p>
            <a:pPr eaLnBrk="1" hangingPunct="1"/>
            <a:endParaRPr lang="en-GB" altLang="en-US" dirty="0" smtClean="0"/>
          </a:p>
        </p:txBody>
      </p:sp>
    </p:spTree>
    <p:extLst>
      <p:ext uri="{BB962C8B-B14F-4D97-AF65-F5344CB8AC3E}">
        <p14:creationId xmlns:p14="http://schemas.microsoft.com/office/powerpoint/2010/main" val="1446516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latin typeface="Calibri" panose="020F0502020204030204" pitchFamily="34" charset="0"/>
              </a:rPr>
              <a:t>Instructions as per slides 2&amp;3.</a:t>
            </a:r>
          </a:p>
          <a:p>
            <a:endParaRPr lang="en-GB" dirty="0"/>
          </a:p>
        </p:txBody>
      </p:sp>
      <p:sp>
        <p:nvSpPr>
          <p:cNvPr id="4" name="Slide Number Placeholder 3"/>
          <p:cNvSpPr>
            <a:spLocks noGrp="1"/>
          </p:cNvSpPr>
          <p:nvPr>
            <p:ph type="sldNum" sz="quarter" idx="10"/>
          </p:nvPr>
        </p:nvSpPr>
        <p:spPr/>
        <p:txBody>
          <a:bodyPr/>
          <a:lstStyle/>
          <a:p>
            <a:pPr>
              <a:defRPr/>
            </a:pPr>
            <a:fld id="{F429330B-6BCD-40DD-99CA-B6AE1DB214AF}" type="slidenum">
              <a:rPr lang="en-GB" altLang="en-US" smtClean="0"/>
              <a:pPr>
                <a:defRPr/>
              </a:pPr>
              <a:t>17</a:t>
            </a:fld>
            <a:endParaRPr lang="en-GB" altLang="en-US"/>
          </a:p>
        </p:txBody>
      </p:sp>
    </p:spTree>
    <p:extLst>
      <p:ext uri="{BB962C8B-B14F-4D97-AF65-F5344CB8AC3E}">
        <p14:creationId xmlns:p14="http://schemas.microsoft.com/office/powerpoint/2010/main" val="3846815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D333FC-7A57-488F-A1AC-754178B3E798}" type="slidenum">
              <a:rPr lang="en-GB" altLang="en-US">
                <a:solidFill>
                  <a:srgbClr val="000000"/>
                </a:solidFill>
              </a:rPr>
              <a:pPr>
                <a:spcBef>
                  <a:spcPct val="0"/>
                </a:spcBef>
              </a:pPr>
              <a:t>18</a:t>
            </a:fld>
            <a:endParaRPr lang="en-GB" altLang="en-US">
              <a:solidFill>
                <a:srgbClr val="000000"/>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Calibri" panose="020F0502020204030204" pitchFamily="34" charset="0"/>
              </a:rPr>
              <a:t>I’ve presented the plural form on a green/red background to show that even though the noun is now plural, green, it still retains the feminine gender, red.</a:t>
            </a:r>
          </a:p>
          <a:p>
            <a:pPr eaLnBrk="1" hangingPunct="1"/>
            <a:endParaRPr lang="en-GB" altLang="en-US" smtClean="0"/>
          </a:p>
        </p:txBody>
      </p:sp>
    </p:spTree>
    <p:extLst>
      <p:ext uri="{BB962C8B-B14F-4D97-AF65-F5344CB8AC3E}">
        <p14:creationId xmlns:p14="http://schemas.microsoft.com/office/powerpoint/2010/main" val="3002204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latin typeface="Calibri" panose="020F0502020204030204" pitchFamily="34" charset="0"/>
              </a:rPr>
              <a:t>Instructions as per slides 2&amp;3.</a:t>
            </a:r>
            <a:br>
              <a:rPr lang="en-GB" altLang="en-US" dirty="0" smtClean="0">
                <a:latin typeface="Calibri" panose="020F0502020204030204" pitchFamily="34" charset="0"/>
              </a:rPr>
            </a:br>
            <a:r>
              <a:rPr lang="en-GB" altLang="en-US" dirty="0" smtClean="0">
                <a:latin typeface="Calibri" panose="020F0502020204030204" pitchFamily="34" charset="0"/>
              </a:rPr>
              <a:t>These are the three exceptions within</a:t>
            </a:r>
            <a:r>
              <a:rPr lang="en-GB" altLang="en-US" baseline="0" dirty="0" smtClean="0">
                <a:latin typeface="Calibri" panose="020F0502020204030204" pitchFamily="34" charset="0"/>
              </a:rPr>
              <a:t> this group of 9 nouns.</a:t>
            </a:r>
            <a:r>
              <a:rPr lang="en-GB" altLang="en-US" dirty="0" smtClean="0">
                <a:latin typeface="Calibri" panose="020F0502020204030204" pitchFamily="34" charset="0"/>
              </a:rPr>
              <a:t/>
            </a:r>
            <a:br>
              <a:rPr lang="en-GB" altLang="en-US" dirty="0" smtClean="0">
                <a:latin typeface="Calibri" panose="020F0502020204030204" pitchFamily="34" charset="0"/>
              </a:rPr>
            </a:br>
            <a:r>
              <a:rPr lang="en-GB" altLang="en-US" dirty="0" smtClean="0">
                <a:latin typeface="Calibri" panose="020F0502020204030204" pitchFamily="34" charset="0"/>
              </a:rPr>
              <a:t>NB: Where there is already an –s on the singular noun, usually the plural remains</a:t>
            </a:r>
            <a:r>
              <a:rPr lang="en-GB" altLang="en-US" baseline="0" dirty="0" smtClean="0">
                <a:latin typeface="Calibri" panose="020F0502020204030204" pitchFamily="34" charset="0"/>
              </a:rPr>
              <a:t> the same as the singular</a:t>
            </a:r>
            <a:endParaRPr lang="en-GB" altLang="en-US" dirty="0" smtClean="0">
              <a:latin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F429330B-6BCD-40DD-99CA-B6AE1DB214AF}" type="slidenum">
              <a:rPr lang="en-GB" altLang="en-US" smtClean="0"/>
              <a:pPr>
                <a:defRPr/>
              </a:pPr>
              <a:t>19</a:t>
            </a:fld>
            <a:endParaRPr lang="en-GB" altLang="en-US"/>
          </a:p>
        </p:txBody>
      </p:sp>
    </p:spTree>
    <p:extLst>
      <p:ext uri="{BB962C8B-B14F-4D97-AF65-F5344CB8AC3E}">
        <p14:creationId xmlns:p14="http://schemas.microsoft.com/office/powerpoint/2010/main" val="2874363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74A8CE-3BEA-47BE-B8F4-DE3FC445EBBD}" type="slidenum">
              <a:rPr lang="en-GB" altLang="en-US"/>
              <a:pPr>
                <a:spcBef>
                  <a:spcPct val="0"/>
                </a:spcBef>
              </a:pPr>
              <a:t>2</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Point to animals to revise </a:t>
            </a:r>
          </a:p>
        </p:txBody>
      </p:sp>
    </p:spTree>
    <p:extLst>
      <p:ext uri="{BB962C8B-B14F-4D97-AF65-F5344CB8AC3E}">
        <p14:creationId xmlns:p14="http://schemas.microsoft.com/office/powerpoint/2010/main" val="4115908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A43E12-A4BB-4E51-9FFA-83CC3EA49720}" type="slidenum">
              <a:rPr lang="en-GB" altLang="en-US">
                <a:solidFill>
                  <a:srgbClr val="000000"/>
                </a:solidFill>
              </a:rPr>
              <a:pPr>
                <a:spcBef>
                  <a:spcPct val="0"/>
                </a:spcBef>
              </a:pPr>
              <a:t>20</a:t>
            </a:fld>
            <a:endParaRPr lang="en-GB" altLang="en-US">
              <a:solidFill>
                <a:srgbClr val="000000"/>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Calibri" panose="020F0502020204030204" pitchFamily="34" charset="0"/>
              </a:rPr>
              <a:t>Instructions as per slides 2&amp;3.</a:t>
            </a:r>
            <a:br>
              <a:rPr lang="en-GB" altLang="en-US" dirty="0" smtClean="0">
                <a:latin typeface="Calibri" panose="020F0502020204030204" pitchFamily="34" charset="0"/>
              </a:rPr>
            </a:br>
            <a:r>
              <a:rPr lang="en-GB" altLang="en-US" dirty="0" smtClean="0">
                <a:latin typeface="Calibri" panose="020F0502020204030204" pitchFamily="34" charset="0"/>
              </a:rPr>
              <a:t>These are the three exceptions within</a:t>
            </a:r>
            <a:r>
              <a:rPr lang="en-GB" altLang="en-US" baseline="0" dirty="0" smtClean="0">
                <a:latin typeface="Calibri" panose="020F0502020204030204" pitchFamily="34" charset="0"/>
              </a:rPr>
              <a:t> this group of 9 nouns.</a:t>
            </a:r>
            <a:r>
              <a:rPr lang="en-GB" altLang="en-US" dirty="0" smtClean="0">
                <a:latin typeface="Calibri" panose="020F0502020204030204" pitchFamily="34" charset="0"/>
              </a:rPr>
              <a:t/>
            </a:r>
            <a:br>
              <a:rPr lang="en-GB" altLang="en-US" dirty="0" smtClean="0">
                <a:latin typeface="Calibri" panose="020F0502020204030204" pitchFamily="34" charset="0"/>
              </a:rPr>
            </a:br>
            <a:r>
              <a:rPr lang="en-GB" altLang="en-US" dirty="0" smtClean="0">
                <a:latin typeface="Calibri" panose="020F0502020204030204" pitchFamily="34" charset="0"/>
              </a:rPr>
              <a:t>NB: Where there is already an –s on the singular noun, usually the plural remains</a:t>
            </a:r>
            <a:r>
              <a:rPr lang="en-GB" altLang="en-US" baseline="0" dirty="0" smtClean="0">
                <a:latin typeface="Calibri" panose="020F0502020204030204" pitchFamily="34" charset="0"/>
              </a:rPr>
              <a:t> the same as the singular</a:t>
            </a:r>
            <a:endParaRPr lang="en-GB" altLang="en-US" dirty="0" smtClean="0">
              <a:latin typeface="Calibri" panose="020F0502020204030204" pitchFamily="34" charset="0"/>
            </a:endParaRPr>
          </a:p>
          <a:p>
            <a:pPr eaLnBrk="1" hangingPunct="1"/>
            <a:endParaRPr lang="en-GB" altLang="en-US" dirty="0" smtClean="0"/>
          </a:p>
        </p:txBody>
      </p:sp>
    </p:spTree>
    <p:extLst>
      <p:ext uri="{BB962C8B-B14F-4D97-AF65-F5344CB8AC3E}">
        <p14:creationId xmlns:p14="http://schemas.microsoft.com/office/powerpoint/2010/main" val="2725234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latin typeface="Calibri" panose="020F0502020204030204" pitchFamily="34" charset="0"/>
              </a:rPr>
              <a:t>Instructions as per slides 2&amp;3.</a:t>
            </a:r>
          </a:p>
          <a:p>
            <a:endParaRPr lang="en-GB" dirty="0"/>
          </a:p>
        </p:txBody>
      </p:sp>
      <p:sp>
        <p:nvSpPr>
          <p:cNvPr id="4" name="Slide Number Placeholder 3"/>
          <p:cNvSpPr>
            <a:spLocks noGrp="1"/>
          </p:cNvSpPr>
          <p:nvPr>
            <p:ph type="sldNum" sz="quarter" idx="10"/>
          </p:nvPr>
        </p:nvSpPr>
        <p:spPr/>
        <p:txBody>
          <a:bodyPr/>
          <a:lstStyle/>
          <a:p>
            <a:pPr>
              <a:defRPr/>
            </a:pPr>
            <a:fld id="{F429330B-6BCD-40DD-99CA-B6AE1DB214AF}" type="slidenum">
              <a:rPr lang="en-GB" altLang="en-US" smtClean="0"/>
              <a:pPr>
                <a:defRPr/>
              </a:pPr>
              <a:t>21</a:t>
            </a:fld>
            <a:endParaRPr lang="en-GB" altLang="en-US"/>
          </a:p>
        </p:txBody>
      </p:sp>
    </p:spTree>
    <p:extLst>
      <p:ext uri="{BB962C8B-B14F-4D97-AF65-F5344CB8AC3E}">
        <p14:creationId xmlns:p14="http://schemas.microsoft.com/office/powerpoint/2010/main" val="3859103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848BC25-8C9B-44E4-82EA-20720636DAF6}" type="slidenum">
              <a:rPr lang="en-GB" altLang="en-US">
                <a:solidFill>
                  <a:srgbClr val="000000"/>
                </a:solidFill>
              </a:rPr>
              <a:pPr>
                <a:spcBef>
                  <a:spcPct val="0"/>
                </a:spcBef>
              </a:pPr>
              <a:t>22</a:t>
            </a:fld>
            <a:endParaRPr lang="en-GB" altLang="en-US">
              <a:solidFill>
                <a:srgbClr val="000000"/>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Calibri" panose="020F0502020204030204" pitchFamily="34" charset="0"/>
              </a:rPr>
              <a:t>Instructions as per slides 2&amp;3.</a:t>
            </a:r>
          </a:p>
          <a:p>
            <a:pPr eaLnBrk="1" hangingPunct="1"/>
            <a:r>
              <a:rPr lang="en-GB" altLang="en-US" dirty="0" smtClean="0"/>
              <a:t>The plural of –eau</a:t>
            </a:r>
            <a:r>
              <a:rPr lang="en-GB" altLang="en-US" baseline="0" dirty="0" smtClean="0"/>
              <a:t> nouns is -</a:t>
            </a:r>
            <a:r>
              <a:rPr lang="en-GB" altLang="en-US" baseline="0" dirty="0" err="1" smtClean="0"/>
              <a:t>eaux</a:t>
            </a:r>
            <a:endParaRPr lang="en-GB" altLang="en-US" dirty="0" smtClean="0"/>
          </a:p>
        </p:txBody>
      </p:sp>
    </p:spTree>
    <p:extLst>
      <p:ext uri="{BB962C8B-B14F-4D97-AF65-F5344CB8AC3E}">
        <p14:creationId xmlns:p14="http://schemas.microsoft.com/office/powerpoint/2010/main" val="2981180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latin typeface="Calibri" panose="020F0502020204030204" pitchFamily="34" charset="0"/>
              </a:rPr>
              <a:t>Instructions as per slides 2&amp;3.</a:t>
            </a:r>
          </a:p>
          <a:p>
            <a:endParaRPr lang="en-GB" dirty="0"/>
          </a:p>
        </p:txBody>
      </p:sp>
      <p:sp>
        <p:nvSpPr>
          <p:cNvPr id="4" name="Slide Number Placeholder 3"/>
          <p:cNvSpPr>
            <a:spLocks noGrp="1"/>
          </p:cNvSpPr>
          <p:nvPr>
            <p:ph type="sldNum" sz="quarter" idx="10"/>
          </p:nvPr>
        </p:nvSpPr>
        <p:spPr/>
        <p:txBody>
          <a:bodyPr/>
          <a:lstStyle/>
          <a:p>
            <a:pPr>
              <a:defRPr/>
            </a:pPr>
            <a:fld id="{F429330B-6BCD-40DD-99CA-B6AE1DB214AF}" type="slidenum">
              <a:rPr lang="en-GB" altLang="en-US" smtClean="0"/>
              <a:pPr>
                <a:defRPr/>
              </a:pPr>
              <a:t>23</a:t>
            </a:fld>
            <a:endParaRPr lang="en-GB" altLang="en-US"/>
          </a:p>
        </p:txBody>
      </p:sp>
    </p:spTree>
    <p:extLst>
      <p:ext uri="{BB962C8B-B14F-4D97-AF65-F5344CB8AC3E}">
        <p14:creationId xmlns:p14="http://schemas.microsoft.com/office/powerpoint/2010/main" val="1468857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40EF2C-7B5D-4282-BB20-FCE6E455BE04}" type="slidenum">
              <a:rPr lang="en-GB" altLang="en-US">
                <a:solidFill>
                  <a:srgbClr val="000000"/>
                </a:solidFill>
              </a:rPr>
              <a:pPr>
                <a:spcBef>
                  <a:spcPct val="0"/>
                </a:spcBef>
              </a:pPr>
              <a:t>24</a:t>
            </a:fld>
            <a:endParaRPr lang="en-GB" altLang="en-US">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Calibri" panose="020F0502020204030204" pitchFamily="34" charset="0"/>
              </a:rPr>
              <a:t>Instructions as per slides 2&amp;3.</a:t>
            </a:r>
          </a:p>
          <a:p>
            <a:pPr eaLnBrk="1" hangingPunct="1"/>
            <a:r>
              <a:rPr lang="en-GB" altLang="en-US" dirty="0" smtClean="0">
                <a:latin typeface="Calibri" panose="020F0502020204030204" pitchFamily="34" charset="0"/>
              </a:rPr>
              <a:t>Note that this is also an irregular plural.</a:t>
            </a:r>
          </a:p>
          <a:p>
            <a:pPr eaLnBrk="1" hangingPunct="1"/>
            <a:endParaRPr lang="en-GB" altLang="en-US" dirty="0" smtClean="0"/>
          </a:p>
        </p:txBody>
      </p:sp>
    </p:spTree>
    <p:extLst>
      <p:ext uri="{BB962C8B-B14F-4D97-AF65-F5344CB8AC3E}">
        <p14:creationId xmlns:p14="http://schemas.microsoft.com/office/powerpoint/2010/main" val="1784692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A2FE24-226A-47AF-8FF6-E29C84168D0E}" type="slidenum">
              <a:rPr lang="en-GB" altLang="en-US">
                <a:solidFill>
                  <a:srgbClr val="000000"/>
                </a:solidFill>
              </a:rPr>
              <a:pPr>
                <a:spcBef>
                  <a:spcPct val="0"/>
                </a:spcBef>
              </a:pPr>
              <a:t>25</a:t>
            </a:fld>
            <a:endParaRPr lang="en-GB" altLang="en-US">
              <a:solidFill>
                <a:srgbClr val="000000"/>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dirty="0" smtClean="0">
                <a:solidFill>
                  <a:srgbClr val="000000"/>
                </a:solidFill>
                <a:latin typeface="Calibri" panose="020F0502020204030204" pitchFamily="34" charset="0"/>
              </a:rPr>
              <a:t>Que </a:t>
            </a:r>
            <a:r>
              <a:rPr lang="en-GB" altLang="en-US" dirty="0" err="1" smtClean="0">
                <a:solidFill>
                  <a:srgbClr val="000000"/>
                </a:solidFill>
                <a:latin typeface="Calibri" panose="020F0502020204030204" pitchFamily="34" charset="0"/>
              </a:rPr>
              <a:t>sont</a:t>
            </a:r>
            <a:r>
              <a:rPr lang="en-GB" altLang="en-US" dirty="0" smtClean="0">
                <a:solidFill>
                  <a:srgbClr val="000000"/>
                </a:solidFill>
                <a:latin typeface="Calibri" panose="020F0502020204030204" pitchFamily="34" charset="0"/>
              </a:rPr>
              <a:t> – </a:t>
            </a:r>
            <a:r>
              <a:rPr lang="en-GB" altLang="en-US" dirty="0" err="1" smtClean="0">
                <a:solidFill>
                  <a:srgbClr val="000000"/>
                </a:solidFill>
                <a:latin typeface="Calibri" panose="020F0502020204030204" pitchFamily="34" charset="0"/>
              </a:rPr>
              <a:t>ils</a:t>
            </a:r>
            <a:r>
              <a:rPr lang="en-GB" altLang="en-US" dirty="0" smtClean="0">
                <a:solidFill>
                  <a:srgbClr val="000000"/>
                </a:solidFill>
                <a:latin typeface="Calibri" panose="020F0502020204030204" pitchFamily="34" charset="0"/>
              </a:rPr>
              <a:t> ?</a:t>
            </a:r>
            <a:r>
              <a:rPr lang="en-GB" altLang="en-US" dirty="0" smtClean="0"/>
              <a:t>= What are they? Encourage pupils to use the verb ‘Ce </a:t>
            </a:r>
            <a:r>
              <a:rPr lang="en-GB" altLang="en-US" dirty="0" err="1" smtClean="0"/>
              <a:t>sont</a:t>
            </a:r>
            <a:r>
              <a:rPr lang="en-GB" altLang="en-US" dirty="0" smtClean="0"/>
              <a:t>…’ to begin their answer – getting them familiar with commonly-used vocabulary &amp; phrases which will be invaluable to them in the future.</a:t>
            </a:r>
            <a:br>
              <a:rPr lang="en-GB" altLang="en-US" dirty="0" smtClean="0"/>
            </a:br>
            <a:r>
              <a:rPr lang="en-GB" altLang="en-US" dirty="0" smtClean="0"/>
              <a:t>Click to reveal plural animals &amp; click again to see a written answer. </a:t>
            </a:r>
          </a:p>
        </p:txBody>
      </p:sp>
    </p:spTree>
    <p:extLst>
      <p:ext uri="{BB962C8B-B14F-4D97-AF65-F5344CB8AC3E}">
        <p14:creationId xmlns:p14="http://schemas.microsoft.com/office/powerpoint/2010/main" val="3606979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A00A08-166E-451B-845A-0AB712469B0A}" type="slidenum">
              <a:rPr lang="en-GB" altLang="en-US">
                <a:solidFill>
                  <a:srgbClr val="000000"/>
                </a:solidFill>
              </a:rPr>
              <a:pPr>
                <a:spcBef>
                  <a:spcPct val="0"/>
                </a:spcBef>
              </a:pPr>
              <a:t>32</a:t>
            </a:fld>
            <a:endParaRPr lang="en-GB" altLang="en-US">
              <a:solidFill>
                <a:srgbClr val="000000"/>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An exercise to apply the new plural rule to other nouns pupils already know (from key</a:t>
            </a:r>
            <a:r>
              <a:rPr lang="en-GB" altLang="en-US" baseline="0" dirty="0" smtClean="0"/>
              <a:t> phonics in the Autumn Term</a:t>
            </a:r>
            <a:r>
              <a:rPr lang="en-GB" altLang="en-US" dirty="0" smtClean="0"/>
              <a:t>).</a:t>
            </a:r>
            <a:br>
              <a:rPr lang="en-GB" altLang="en-US" dirty="0" smtClean="0"/>
            </a:br>
            <a:r>
              <a:rPr lang="en-GB" altLang="en-US" dirty="0" smtClean="0"/>
              <a:t>It’s important that students notice</a:t>
            </a:r>
            <a:r>
              <a:rPr lang="en-GB" altLang="en-US" baseline="0" dirty="0" smtClean="0"/>
              <a:t> that in French we usually don’t pronounce the ‘s’ in </a:t>
            </a:r>
            <a:r>
              <a:rPr lang="en-GB" altLang="en-US" baseline="0" smtClean="0"/>
              <a:t>the plural!</a:t>
            </a:r>
            <a:r>
              <a:rPr lang="en-GB" altLang="en-US" dirty="0" smtClean="0"/>
              <a:t/>
            </a:r>
            <a:br>
              <a:rPr lang="en-GB" altLang="en-US" dirty="0" smtClean="0"/>
            </a:br>
            <a:endParaRPr lang="en-GB" altLang="en-US" dirty="0" smtClean="0"/>
          </a:p>
        </p:txBody>
      </p:sp>
    </p:spTree>
    <p:extLst>
      <p:ext uri="{BB962C8B-B14F-4D97-AF65-F5344CB8AC3E}">
        <p14:creationId xmlns:p14="http://schemas.microsoft.com/office/powerpoint/2010/main" val="3652456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B2FBED-AF7D-4D08-AE47-DB224EB88EC5}" type="slidenum">
              <a:rPr lang="en-GB" altLang="en-US"/>
              <a:pPr>
                <a:spcBef>
                  <a:spcPct val="0"/>
                </a:spcBef>
              </a:pPr>
              <a:t>3</a:t>
            </a:fld>
            <a:endParaRPr lang="en-GB"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a:t>
            </a:r>
            <a:r>
              <a:rPr lang="en-GB" altLang="en-US" dirty="0" err="1" smtClean="0"/>
              <a:t>Qu’est</a:t>
            </a:r>
            <a:r>
              <a:rPr lang="en-GB" altLang="en-US" dirty="0" smtClean="0"/>
              <a:t> </a:t>
            </a:r>
            <a:r>
              <a:rPr lang="en-GB" altLang="en-US" dirty="0" err="1" smtClean="0"/>
              <a:t>ce</a:t>
            </a:r>
            <a:r>
              <a:rPr lang="en-GB" altLang="en-US" dirty="0" smtClean="0"/>
              <a:t>-que </a:t>
            </a:r>
            <a:r>
              <a:rPr lang="en-GB" altLang="en-US" dirty="0" err="1" smtClean="0"/>
              <a:t>tu</a:t>
            </a:r>
            <a:r>
              <a:rPr lang="en-GB" altLang="en-US" dirty="0" smtClean="0"/>
              <a:t> </a:t>
            </a:r>
            <a:r>
              <a:rPr lang="en-GB" altLang="en-US" dirty="0" err="1" smtClean="0"/>
              <a:t>vois</a:t>
            </a:r>
            <a:r>
              <a:rPr lang="en-GB" altLang="en-US" dirty="0" smtClean="0"/>
              <a:t>? = What do you see? Je </a:t>
            </a:r>
            <a:r>
              <a:rPr lang="en-GB" altLang="en-US" dirty="0" err="1" smtClean="0"/>
              <a:t>vois</a:t>
            </a:r>
            <a:r>
              <a:rPr lang="en-GB" altLang="en-US" dirty="0" smtClean="0"/>
              <a:t>= I see …</a:t>
            </a:r>
            <a:br>
              <a:rPr lang="en-GB" altLang="en-US" dirty="0" smtClean="0"/>
            </a:br>
            <a:r>
              <a:rPr lang="en-GB" altLang="en-US" dirty="0" smtClean="0"/>
              <a:t>Animals will fly onto the screen and off again on your click. Pupils must say what the animal was. They should use ‘Je </a:t>
            </a:r>
            <a:r>
              <a:rPr lang="en-GB" altLang="en-US" dirty="0" err="1" smtClean="0"/>
              <a:t>vois</a:t>
            </a:r>
            <a:r>
              <a:rPr lang="en-GB" altLang="en-US" dirty="0" smtClean="0"/>
              <a:t>…’ to answer.</a:t>
            </a:r>
          </a:p>
        </p:txBody>
      </p:sp>
    </p:spTree>
    <p:extLst>
      <p:ext uri="{BB962C8B-B14F-4D97-AF65-F5344CB8AC3E}">
        <p14:creationId xmlns:p14="http://schemas.microsoft.com/office/powerpoint/2010/main" val="388276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8E8C8F-965E-4C62-ACE3-352E7B31338D}" type="slidenum">
              <a:rPr lang="en-GB" altLang="en-US"/>
              <a:pPr>
                <a:spcBef>
                  <a:spcPct val="0"/>
                </a:spcBef>
              </a:pPr>
              <a:t>4</a:t>
            </a:fld>
            <a:endParaRPr lang="en-GB"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sz="1200" dirty="0" err="1" smtClean="0"/>
              <a:t>Lequel</a:t>
            </a:r>
            <a:r>
              <a:rPr lang="en-GB" altLang="en-US" sz="1200" dirty="0" smtClean="0"/>
              <a:t> de </a:t>
            </a:r>
            <a:r>
              <a:rPr lang="en-GB" altLang="en-US" sz="1200" dirty="0" err="1" smtClean="0"/>
              <a:t>ces</a:t>
            </a:r>
            <a:r>
              <a:rPr lang="en-GB" altLang="en-US" sz="1200" dirty="0" smtClean="0"/>
              <a:t> 9 </a:t>
            </a:r>
            <a:r>
              <a:rPr lang="en-GB" altLang="en-US" sz="1200" dirty="0" err="1" smtClean="0"/>
              <a:t>animaux</a:t>
            </a:r>
            <a:r>
              <a:rPr lang="en-GB" altLang="en-US" sz="1200" dirty="0" smtClean="0"/>
              <a:t> </a:t>
            </a:r>
            <a:r>
              <a:rPr lang="en-GB" altLang="en-US" sz="1200" dirty="0" err="1" smtClean="0"/>
              <a:t>est</a:t>
            </a:r>
            <a:r>
              <a:rPr lang="en-GB" altLang="en-US" sz="1200" dirty="0" smtClean="0"/>
              <a:t> ton animal </a:t>
            </a:r>
            <a:r>
              <a:rPr lang="en-GB" altLang="en-US" sz="1200" dirty="0" err="1" smtClean="0"/>
              <a:t>favori</a:t>
            </a:r>
            <a:r>
              <a:rPr lang="en-GB" altLang="en-US" sz="1200" dirty="0" smtClean="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dirty="0" smtClean="0"/>
              <a:t>= Which of the 9 animals is your favourite?</a:t>
            </a:r>
            <a:br>
              <a:rPr lang="en-GB" altLang="en-US" dirty="0" smtClean="0"/>
            </a:br>
            <a:r>
              <a:rPr lang="en-GB" altLang="en-US" sz="1200" i="1" dirty="0" smtClean="0"/>
              <a:t>Mon animal </a:t>
            </a:r>
            <a:r>
              <a:rPr lang="en-GB" altLang="en-US" sz="1200" i="1" dirty="0" err="1" smtClean="0"/>
              <a:t>favori</a:t>
            </a:r>
            <a:r>
              <a:rPr lang="en-GB" altLang="en-US" sz="1200" i="1" dirty="0" smtClean="0"/>
              <a:t> </a:t>
            </a:r>
            <a:r>
              <a:rPr lang="en-GB" altLang="en-US" sz="1200" i="1" dirty="0" err="1" smtClean="0"/>
              <a:t>est</a:t>
            </a:r>
            <a:r>
              <a:rPr lang="en-GB" altLang="en-US" sz="1200" i="1" dirty="0" smtClean="0"/>
              <a:t>  …</a:t>
            </a:r>
          </a:p>
          <a:p>
            <a:pPr eaLnBrk="1" hangingPunct="1"/>
            <a:r>
              <a:rPr lang="en-GB" altLang="en-US" dirty="0" smtClean="0"/>
              <a:t>…= My favourite animal is …</a:t>
            </a:r>
            <a:br>
              <a:rPr lang="en-GB" altLang="en-US" dirty="0" smtClean="0"/>
            </a:br>
            <a:r>
              <a:rPr lang="en-GB" altLang="en-US" dirty="0" smtClean="0"/>
              <a:t>Pupils choose which is their favourite and volunteer a sentence using the prompt provided. Click on the animal in question to check answer.</a:t>
            </a:r>
          </a:p>
        </p:txBody>
      </p:sp>
    </p:spTree>
    <p:extLst>
      <p:ext uri="{BB962C8B-B14F-4D97-AF65-F5344CB8AC3E}">
        <p14:creationId xmlns:p14="http://schemas.microsoft.com/office/powerpoint/2010/main" val="1937086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41C609-391C-40AF-835E-97E628973E27}" type="slidenum">
              <a:rPr lang="en-GB" altLang="en-US"/>
              <a:pPr>
                <a:spcBef>
                  <a:spcPct val="0"/>
                </a:spcBef>
              </a:pPr>
              <a:t>5</a:t>
            </a:fld>
            <a:endParaRPr lang="en-GB"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GB" altLang="en-US" smtClean="0"/>
              <a:t>Pupils will see all 9 animals on the next screen, then, on your click, one will have disappeared. Pupils must volunteer which animal was the latest to disappear.</a:t>
            </a:r>
          </a:p>
          <a:p>
            <a:pPr eaLnBrk="1" hangingPunct="1"/>
            <a:endParaRPr lang="en-GB" altLang="en-US" smtClean="0"/>
          </a:p>
        </p:txBody>
      </p:sp>
    </p:spTree>
    <p:extLst>
      <p:ext uri="{BB962C8B-B14F-4D97-AF65-F5344CB8AC3E}">
        <p14:creationId xmlns:p14="http://schemas.microsoft.com/office/powerpoint/2010/main" val="2453973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2FA7D25-3B40-4E4D-883E-2A0DFC54D4E4}" type="slidenum">
              <a:rPr lang="en-GB" altLang="en-US"/>
              <a:pPr>
                <a:spcBef>
                  <a:spcPct val="0"/>
                </a:spcBef>
              </a:pPr>
              <a:t>6</a:t>
            </a:fld>
            <a:endParaRPr lang="en-GB"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sz="1200" dirty="0" err="1" smtClean="0"/>
              <a:t>Qu’est-ce</a:t>
            </a:r>
            <a:r>
              <a:rPr lang="en-GB" altLang="en-US" sz="1200" dirty="0" smtClean="0"/>
              <a:t> qui </a:t>
            </a:r>
            <a:r>
              <a:rPr lang="en-GB" altLang="en-US" sz="1200" dirty="0" err="1" smtClean="0"/>
              <a:t>manque</a:t>
            </a:r>
            <a:r>
              <a:rPr lang="en-GB" altLang="en-US" sz="1200" dirty="0" smtClean="0"/>
              <a:t>?</a:t>
            </a:r>
          </a:p>
          <a:p>
            <a:pPr eaLnBrk="1" hangingPunct="1"/>
            <a:r>
              <a:rPr lang="en-GB" altLang="en-US" dirty="0" smtClean="0"/>
              <a:t>= What’s missing? Click on the question to hear it pronounced.</a:t>
            </a:r>
          </a:p>
        </p:txBody>
      </p:sp>
    </p:spTree>
    <p:extLst>
      <p:ext uri="{BB962C8B-B14F-4D97-AF65-F5344CB8AC3E}">
        <p14:creationId xmlns:p14="http://schemas.microsoft.com/office/powerpoint/2010/main" val="1508260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D72ACB-5375-4634-8FD9-0DE203D174E8}" type="slidenum">
              <a:rPr lang="en-GB" altLang="en-US"/>
              <a:pPr>
                <a:spcBef>
                  <a:spcPct val="0"/>
                </a:spcBef>
              </a:pPr>
              <a:t>7</a:t>
            </a:fld>
            <a:endParaRPr lang="en-GB"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GB" altLang="en-US" sz="1200" dirty="0" smtClean="0"/>
              <a:t>Je </a:t>
            </a:r>
            <a:r>
              <a:rPr lang="en-GB" altLang="en-US" sz="1200" dirty="0" err="1" smtClean="0"/>
              <a:t>suis</a:t>
            </a:r>
            <a:r>
              <a:rPr lang="en-GB" altLang="en-US" sz="1200" dirty="0" smtClean="0"/>
              <a:t> </a:t>
            </a:r>
            <a:r>
              <a:rPr lang="en-GB" altLang="en-US" sz="1200" dirty="0" err="1" smtClean="0"/>
              <a:t>allé</a:t>
            </a:r>
            <a:r>
              <a:rPr lang="en-GB" altLang="en-US" sz="1200" dirty="0" smtClean="0"/>
              <a:t> à </a:t>
            </a:r>
            <a:r>
              <a:rPr lang="en-GB" altLang="en-US" sz="1200" dirty="0" err="1" smtClean="0"/>
              <a:t>l’animalerie</a:t>
            </a:r>
            <a:r>
              <a:rPr lang="en-GB" altLang="en-US" sz="1200" dirty="0" smtClean="0"/>
              <a:t> et </a:t>
            </a:r>
            <a:r>
              <a:rPr lang="en-GB" altLang="en-US" sz="1200" dirty="0" err="1" smtClean="0"/>
              <a:t>j’ai</a:t>
            </a:r>
            <a:r>
              <a:rPr lang="en-GB" altLang="en-US" sz="1200" dirty="0" smtClean="0"/>
              <a:t> </a:t>
            </a:r>
            <a:r>
              <a:rPr lang="en-GB" altLang="en-US" sz="1200" dirty="0" err="1" smtClean="0"/>
              <a:t>acheté</a:t>
            </a:r>
            <a:r>
              <a:rPr lang="en-GB" altLang="en-US" sz="1200" dirty="0" smtClean="0"/>
              <a:t>…</a:t>
            </a:r>
          </a:p>
          <a:p>
            <a:pPr eaLnBrk="1" hangingPunct="1">
              <a:spcBef>
                <a:spcPct val="50000"/>
              </a:spcBef>
            </a:pPr>
            <a:r>
              <a:rPr lang="en-GB" altLang="en-US" dirty="0" smtClean="0"/>
              <a:t>…= I went to the pet shop and I bought ….</a:t>
            </a:r>
            <a:br>
              <a:rPr lang="en-GB" altLang="en-US" dirty="0" smtClean="0"/>
            </a:br>
            <a:r>
              <a:rPr lang="en-GB" altLang="en-US" dirty="0" smtClean="0"/>
              <a:t>Pupils have to play this game building up the list of animals they bought as the animals appear. Click on the latest animal to hear the list so far. Pupils should say the French prompt as well.</a:t>
            </a:r>
          </a:p>
          <a:p>
            <a:pPr eaLnBrk="1" hangingPunct="1"/>
            <a:endParaRPr lang="en-GB" altLang="en-US" dirty="0" smtClean="0"/>
          </a:p>
        </p:txBody>
      </p:sp>
    </p:spTree>
    <p:extLst>
      <p:ext uri="{BB962C8B-B14F-4D97-AF65-F5344CB8AC3E}">
        <p14:creationId xmlns:p14="http://schemas.microsoft.com/office/powerpoint/2010/main" val="2262163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E0BF2C-F40F-466D-BC73-335B505B8B02}" type="slidenum">
              <a:rPr lang="en-GB" altLang="en-US">
                <a:solidFill>
                  <a:srgbClr val="000000"/>
                </a:solidFill>
              </a:rPr>
              <a:pPr>
                <a:spcBef>
                  <a:spcPct val="0"/>
                </a:spcBef>
              </a:pPr>
              <a:t>8</a:t>
            </a:fld>
            <a:endParaRPr lang="en-GB" altLang="en-US">
              <a:solidFill>
                <a:srgbClr val="000000"/>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Calibri" panose="020F0502020204030204" pitchFamily="34" charset="0"/>
              </a:rPr>
              <a:t>Nous </a:t>
            </a:r>
            <a:r>
              <a:rPr lang="en-GB" altLang="en-US" dirty="0" err="1" smtClean="0">
                <a:latin typeface="Calibri" panose="020F0502020204030204" pitchFamily="34" charset="0"/>
              </a:rPr>
              <a:t>allons</a:t>
            </a:r>
            <a:r>
              <a:rPr lang="en-GB" altLang="en-US" dirty="0" smtClean="0">
                <a:latin typeface="Calibri" panose="020F0502020204030204" pitchFamily="34" charset="0"/>
              </a:rPr>
              <a:t> </a:t>
            </a:r>
            <a:r>
              <a:rPr lang="en-GB" altLang="en-US" dirty="0" err="1" smtClean="0">
                <a:latin typeface="Calibri" panose="020F0502020204030204" pitchFamily="34" charset="0"/>
              </a:rPr>
              <a:t>apprendres</a:t>
            </a:r>
            <a:r>
              <a:rPr lang="en-GB" altLang="en-US" dirty="0" smtClean="0">
                <a:latin typeface="Calibri" panose="020F0502020204030204" pitchFamily="34" charset="0"/>
              </a:rPr>
              <a:t> les </a:t>
            </a:r>
            <a:r>
              <a:rPr lang="en-GB" altLang="en-US" dirty="0" err="1" smtClean="0">
                <a:latin typeface="Calibri" panose="020F0502020204030204" pitchFamily="34" charset="0"/>
              </a:rPr>
              <a:t>pluriels</a:t>
            </a:r>
            <a:r>
              <a:rPr lang="en-GB" altLang="en-US" dirty="0" smtClean="0">
                <a:latin typeface="Calibri" panose="020F0502020204030204" pitchFamily="34" charset="0"/>
              </a:rPr>
              <a:t> des </a:t>
            </a:r>
            <a:r>
              <a:rPr lang="en-GB" altLang="en-US" dirty="0" err="1" smtClean="0">
                <a:latin typeface="Calibri" panose="020F0502020204030204" pitchFamily="34" charset="0"/>
              </a:rPr>
              <a:t>animaux</a:t>
            </a:r>
            <a:r>
              <a:rPr lang="en-GB" altLang="en-US" dirty="0" smtClean="0">
                <a:latin typeface="Calibri" panose="020F0502020204030204" pitchFamily="34" charset="0"/>
              </a:rPr>
              <a:t> = We are going to learn the plurals of the animals.</a:t>
            </a:r>
            <a:br>
              <a:rPr lang="en-GB" altLang="en-US" dirty="0" smtClean="0">
                <a:latin typeface="Calibri" panose="020F0502020204030204" pitchFamily="34" charset="0"/>
              </a:rPr>
            </a:br>
            <a:r>
              <a:rPr lang="en-GB" altLang="en-US" dirty="0" smtClean="0">
                <a:latin typeface="Calibri" panose="020F0502020204030204" pitchFamily="34" charset="0"/>
              </a:rPr>
              <a:t>Pupils will learn how to form the plurals of nouns, 9 animals in this case. They are introduced with the number 2 (‘</a:t>
            </a:r>
            <a:r>
              <a:rPr lang="en-GB" altLang="en-US" dirty="0" err="1" smtClean="0">
                <a:latin typeface="Calibri" panose="020F0502020204030204" pitchFamily="34" charset="0"/>
              </a:rPr>
              <a:t>deux</a:t>
            </a:r>
            <a:r>
              <a:rPr lang="en-GB" altLang="en-US" dirty="0" smtClean="0">
                <a:latin typeface="Calibri" panose="020F0502020204030204" pitchFamily="34" charset="0"/>
              </a:rPr>
              <a:t>’) in front of them to avoid any distraction from digesting the main rule of plural forming (adding an ‘s’).</a:t>
            </a:r>
          </a:p>
        </p:txBody>
      </p:sp>
    </p:spTree>
    <p:extLst>
      <p:ext uri="{BB962C8B-B14F-4D97-AF65-F5344CB8AC3E}">
        <p14:creationId xmlns:p14="http://schemas.microsoft.com/office/powerpoint/2010/main" val="333472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smtClean="0"/>
              <a:t>As a revision, pupils are presented with the same pictures they learnt the main animal vocabulary with.</a:t>
            </a:r>
          </a:p>
        </p:txBody>
      </p:sp>
      <p:sp>
        <p:nvSpPr>
          <p:cNvPr id="4" name="Slide Number Placeholder 3"/>
          <p:cNvSpPr>
            <a:spLocks noGrp="1"/>
          </p:cNvSpPr>
          <p:nvPr>
            <p:ph type="sldNum" sz="quarter" idx="10"/>
          </p:nvPr>
        </p:nvSpPr>
        <p:spPr/>
        <p:txBody>
          <a:bodyPr/>
          <a:lstStyle/>
          <a:p>
            <a:pPr>
              <a:defRPr/>
            </a:pPr>
            <a:fld id="{F429330B-6BCD-40DD-99CA-B6AE1DB214AF}" type="slidenum">
              <a:rPr lang="en-GB" altLang="en-US" smtClean="0"/>
              <a:pPr>
                <a:defRPr/>
              </a:pPr>
              <a:t>9</a:t>
            </a:fld>
            <a:endParaRPr lang="en-GB" altLang="en-US"/>
          </a:p>
        </p:txBody>
      </p:sp>
    </p:spTree>
    <p:extLst>
      <p:ext uri="{BB962C8B-B14F-4D97-AF65-F5344CB8AC3E}">
        <p14:creationId xmlns:p14="http://schemas.microsoft.com/office/powerpoint/2010/main" val="3341010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1194DC7-68CE-414A-ACAE-62D316D0CEE3}" type="slidenum">
              <a:rPr lang="en-GB" altLang="en-US"/>
              <a:pPr>
                <a:defRPr/>
              </a:pPr>
              <a:t>‹#›</a:t>
            </a:fld>
            <a:endParaRPr lang="en-GB" altLang="en-US"/>
          </a:p>
        </p:txBody>
      </p:sp>
    </p:spTree>
    <p:extLst>
      <p:ext uri="{BB962C8B-B14F-4D97-AF65-F5344CB8AC3E}">
        <p14:creationId xmlns:p14="http://schemas.microsoft.com/office/powerpoint/2010/main" val="936173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4DBF952-340F-4AD7-BF08-7ECEBA4DFCF2}" type="slidenum">
              <a:rPr lang="en-GB" altLang="en-US"/>
              <a:pPr>
                <a:defRPr/>
              </a:pPr>
              <a:t>‹#›</a:t>
            </a:fld>
            <a:endParaRPr lang="en-GB" altLang="en-US"/>
          </a:p>
        </p:txBody>
      </p:sp>
    </p:spTree>
    <p:extLst>
      <p:ext uri="{BB962C8B-B14F-4D97-AF65-F5344CB8AC3E}">
        <p14:creationId xmlns:p14="http://schemas.microsoft.com/office/powerpoint/2010/main" val="4051292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F9FB57E-C3C2-48F4-8410-480F8627D0D0}" type="slidenum">
              <a:rPr lang="en-GB" altLang="en-US"/>
              <a:pPr>
                <a:defRPr/>
              </a:pPr>
              <a:t>‹#›</a:t>
            </a:fld>
            <a:endParaRPr lang="en-GB" altLang="en-US"/>
          </a:p>
        </p:txBody>
      </p:sp>
    </p:spTree>
    <p:extLst>
      <p:ext uri="{BB962C8B-B14F-4D97-AF65-F5344CB8AC3E}">
        <p14:creationId xmlns:p14="http://schemas.microsoft.com/office/powerpoint/2010/main" val="1364581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EFD3E80-72B2-4D55-96F5-D67F26C1E9D6}" type="slidenum">
              <a:rPr lang="en-GB" altLang="en-US"/>
              <a:pPr>
                <a:defRPr/>
              </a:pPr>
              <a:t>‹#›</a:t>
            </a:fld>
            <a:endParaRPr lang="en-GB" altLang="en-US"/>
          </a:p>
        </p:txBody>
      </p:sp>
    </p:spTree>
    <p:extLst>
      <p:ext uri="{BB962C8B-B14F-4D97-AF65-F5344CB8AC3E}">
        <p14:creationId xmlns:p14="http://schemas.microsoft.com/office/powerpoint/2010/main" val="2677298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6681210-F651-4C83-9CED-A43B4B8B0C5B}" type="slidenum">
              <a:rPr lang="en-GB" altLang="en-US"/>
              <a:pPr>
                <a:defRPr/>
              </a:pPr>
              <a:t>‹#›</a:t>
            </a:fld>
            <a:endParaRPr lang="en-GB" altLang="en-US"/>
          </a:p>
        </p:txBody>
      </p:sp>
    </p:spTree>
    <p:extLst>
      <p:ext uri="{BB962C8B-B14F-4D97-AF65-F5344CB8AC3E}">
        <p14:creationId xmlns:p14="http://schemas.microsoft.com/office/powerpoint/2010/main" val="1815556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3FED8AE-F778-4653-83E7-DA0F6A922605}" type="slidenum">
              <a:rPr lang="en-GB" altLang="en-US"/>
              <a:pPr>
                <a:defRPr/>
              </a:pPr>
              <a:t>‹#›</a:t>
            </a:fld>
            <a:endParaRPr lang="en-GB" altLang="en-US"/>
          </a:p>
        </p:txBody>
      </p:sp>
    </p:spTree>
    <p:extLst>
      <p:ext uri="{BB962C8B-B14F-4D97-AF65-F5344CB8AC3E}">
        <p14:creationId xmlns:p14="http://schemas.microsoft.com/office/powerpoint/2010/main" val="1129956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BFDB3BAD-9B7A-4289-A27C-B7D7553B08ED}" type="slidenum">
              <a:rPr lang="en-GB" altLang="en-US"/>
              <a:pPr>
                <a:defRPr/>
              </a:pPr>
              <a:t>‹#›</a:t>
            </a:fld>
            <a:endParaRPr lang="en-GB" altLang="en-US"/>
          </a:p>
        </p:txBody>
      </p:sp>
    </p:spTree>
    <p:extLst>
      <p:ext uri="{BB962C8B-B14F-4D97-AF65-F5344CB8AC3E}">
        <p14:creationId xmlns:p14="http://schemas.microsoft.com/office/powerpoint/2010/main" val="689760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E288803-B21D-4DFD-938C-F0751364449B}" type="slidenum">
              <a:rPr lang="en-GB" altLang="en-US"/>
              <a:pPr>
                <a:defRPr/>
              </a:pPr>
              <a:t>‹#›</a:t>
            </a:fld>
            <a:endParaRPr lang="en-GB" altLang="en-US"/>
          </a:p>
        </p:txBody>
      </p:sp>
    </p:spTree>
    <p:extLst>
      <p:ext uri="{BB962C8B-B14F-4D97-AF65-F5344CB8AC3E}">
        <p14:creationId xmlns:p14="http://schemas.microsoft.com/office/powerpoint/2010/main" val="1998689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12455CF-86E8-4AC5-8206-4E25EE9EFD35}" type="slidenum">
              <a:rPr lang="en-GB" altLang="en-US"/>
              <a:pPr>
                <a:defRPr/>
              </a:pPr>
              <a:t>‹#›</a:t>
            </a:fld>
            <a:endParaRPr lang="en-GB" altLang="en-US"/>
          </a:p>
        </p:txBody>
      </p:sp>
    </p:spTree>
    <p:extLst>
      <p:ext uri="{BB962C8B-B14F-4D97-AF65-F5344CB8AC3E}">
        <p14:creationId xmlns:p14="http://schemas.microsoft.com/office/powerpoint/2010/main" val="374947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CC3BF13-62E4-4EC5-B842-6452FF496F4C}" type="slidenum">
              <a:rPr lang="en-GB" altLang="en-US"/>
              <a:pPr>
                <a:defRPr/>
              </a:pPr>
              <a:t>‹#›</a:t>
            </a:fld>
            <a:endParaRPr lang="en-GB" altLang="en-US"/>
          </a:p>
        </p:txBody>
      </p:sp>
    </p:spTree>
    <p:extLst>
      <p:ext uri="{BB962C8B-B14F-4D97-AF65-F5344CB8AC3E}">
        <p14:creationId xmlns:p14="http://schemas.microsoft.com/office/powerpoint/2010/main" val="670286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F511D24-DE42-4729-B094-09896049A7A5}" type="slidenum">
              <a:rPr lang="en-GB" altLang="en-US"/>
              <a:pPr>
                <a:defRPr/>
              </a:pPr>
              <a:t>‹#›</a:t>
            </a:fld>
            <a:endParaRPr lang="en-GB" altLang="en-US"/>
          </a:p>
        </p:txBody>
      </p:sp>
    </p:spTree>
    <p:extLst>
      <p:ext uri="{BB962C8B-B14F-4D97-AF65-F5344CB8AC3E}">
        <p14:creationId xmlns:p14="http://schemas.microsoft.com/office/powerpoint/2010/main" val="1479599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5EF3C0AD-BABC-45C9-A91F-B48BF13E1698}"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audio" Target="../media/audio13.wav"/><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audio" Target="../media/audio16.wav"/></Relationships>
</file>

<file path=ppt/slides/_rels/slide15.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2.wav"/><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audio" Target="../media/audio26.wav"/><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8.png"/><Relationship Id="rId3" Type="http://schemas.openxmlformats.org/officeDocument/2006/relationships/audio" Target="../media/audio3.wav"/><Relationship Id="rId7" Type="http://schemas.openxmlformats.org/officeDocument/2006/relationships/image" Target="../media/image7.png"/><Relationship Id="rId12"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png"/><Relationship Id="rId5" Type="http://schemas.openxmlformats.org/officeDocument/2006/relationships/image" Target="../media/image11.png"/><Relationship Id="rId10" Type="http://schemas.openxmlformats.org/officeDocument/2006/relationships/image" Target="../media/image5.png"/><Relationship Id="rId4" Type="http://schemas.openxmlformats.org/officeDocument/2006/relationships/audio" Target="../media/audio4.wav"/><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audio" Target="../media/audio28.wav"/><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4.png"/><Relationship Id="rId3" Type="http://schemas.openxmlformats.org/officeDocument/2006/relationships/audio" Target="../media/audio5.wav"/><Relationship Id="rId7" Type="http://schemas.openxmlformats.org/officeDocument/2006/relationships/image" Target="../media/image4.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audio" Target="../media/audio6.wav"/><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7.wav"/></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audio" Target="../media/audio8.wav"/><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9.wav"/><Relationship Id="rId7" Type="http://schemas.openxmlformats.org/officeDocument/2006/relationships/image" Target="../media/image12.png"/><Relationship Id="rId12"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audio" Target="../media/audio11.wav"/></Relationships>
</file>

<file path=ppt/slides/_rels/slide9.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impanzee_thinking_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850" y="1436688"/>
            <a:ext cx="3635375" cy="4656137"/>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5" name="Text Box 3">
            <a:hlinkClick r:id="" action="ppaction://noaction">
              <a:snd r:embed="rId4" name="dec.wav"/>
            </a:hlinkClick>
          </p:cNvPr>
          <p:cNvSpPr txBox="1">
            <a:spLocks noChangeArrowheads="1"/>
          </p:cNvSpPr>
          <p:nvPr/>
        </p:nvSpPr>
        <p:spPr bwMode="auto">
          <a:xfrm>
            <a:off x="1692275" y="501650"/>
            <a:ext cx="57594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6000"/>
              <a:t>Décisions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FF"/>
            </a:gs>
            <a:gs pos="100000">
              <a:srgbClr val="00FF00"/>
            </a:gs>
          </a:gsLst>
          <a:lin ang="2700000" scaled="1"/>
        </a:gradFill>
        <a:effectLst/>
      </p:bgPr>
    </p:bg>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547813" y="404813"/>
            <a:ext cx="6048375" cy="44640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21507" name="Picture 3" descr="cat_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0200" y="476250"/>
            <a:ext cx="29718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at_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7713" y="484188"/>
            <a:ext cx="29718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5">
            <a:hlinkClick r:id="" action="ppaction://noaction">
              <a:snd r:embed="rId5" name="2gatos.wav"/>
            </a:hlinkClick>
          </p:cNvPr>
          <p:cNvSpPr>
            <a:spLocks noChangeArrowheads="1"/>
          </p:cNvSpPr>
          <p:nvPr/>
        </p:nvSpPr>
        <p:spPr bwMode="auto">
          <a:xfrm>
            <a:off x="1692275" y="4076700"/>
            <a:ext cx="5759450"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a:solidFill>
                  <a:srgbClr val="000000"/>
                </a:solidFill>
              </a:rPr>
              <a:t>deux chat</a:t>
            </a:r>
            <a:r>
              <a:rPr lang="en-GB" altLang="en-US" sz="4800" b="1">
                <a:solidFill>
                  <a:srgbClr val="000000"/>
                </a:solidFill>
              </a:rPr>
              <a:t>s</a:t>
            </a:r>
            <a:r>
              <a:rPr lang="en-GB" altLang="en-US" sz="4800">
                <a:solidFill>
                  <a:srgbClr val="00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2533"/>
                                        </p:tgtEl>
                                        <p:attrNameLst>
                                          <p:attrName>style.visibility</p:attrName>
                                        </p:attrNameLst>
                                      </p:cBhvr>
                                      <p:to>
                                        <p:strVal val="visible"/>
                                      </p:to>
                                    </p:set>
                                    <p:anim calcmode="discrete" valueType="clr">
                                      <p:cBhvr override="childStyle">
                                        <p:cTn id="7" dur="80"/>
                                        <p:tgtEl>
                                          <p:spTgt spid="2253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533"/>
                                        </p:tgtEl>
                                        <p:attrNameLst>
                                          <p:attrName>fillcolor</p:attrName>
                                        </p:attrNameLst>
                                      </p:cBhvr>
                                      <p:tavLst>
                                        <p:tav tm="0">
                                          <p:val>
                                            <p:clrVal>
                                              <a:schemeClr val="accent2"/>
                                            </p:clrVal>
                                          </p:val>
                                        </p:tav>
                                        <p:tav tm="50000">
                                          <p:val>
                                            <p:clrVal>
                                              <a:schemeClr val="hlink"/>
                                            </p:clrVal>
                                          </p:val>
                                        </p:tav>
                                      </p:tavLst>
                                    </p:anim>
                                    <p:set>
                                      <p:cBhvr>
                                        <p:cTn id="9" dur="80"/>
                                        <p:tgtEl>
                                          <p:spTgt spid="225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7413" name="Rectangle 5">
            <a:hlinkClick r:id="" action="ppaction://noaction">
              <a:snd r:embed="rId3" name="perro.wav"/>
            </a:hlinkClick>
          </p:cNvPr>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a:solidFill>
                  <a:srgbClr val="000000"/>
                </a:solidFill>
              </a:rPr>
              <a:t>un chien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1628800"/>
            <a:ext cx="3024336" cy="2903362"/>
          </a:xfrm>
          <a:prstGeom prst="rect">
            <a:avLst/>
          </a:prstGeom>
        </p:spPr>
      </p:pic>
    </p:spTree>
    <p:extLst>
      <p:ext uri="{BB962C8B-B14F-4D97-AF65-F5344CB8AC3E}">
        <p14:creationId xmlns:p14="http://schemas.microsoft.com/office/powerpoint/2010/main" val="399140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413"/>
                                        </p:tgtEl>
                                        <p:attrNameLst>
                                          <p:attrName>style.visibility</p:attrName>
                                        </p:attrNameLst>
                                      </p:cBhvr>
                                      <p:to>
                                        <p:strVal val="visible"/>
                                      </p:to>
                                    </p:set>
                                    <p:anim calcmode="discrete" valueType="clr">
                                      <p:cBhvr override="childStyle">
                                        <p:cTn id="7" dur="80"/>
                                        <p:tgtEl>
                                          <p:spTgt spid="174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13"/>
                                        </p:tgtEl>
                                        <p:attrNameLst>
                                          <p:attrName>fillcolor</p:attrName>
                                        </p:attrNameLst>
                                      </p:cBhvr>
                                      <p:tavLst>
                                        <p:tav tm="0">
                                          <p:val>
                                            <p:clrVal>
                                              <a:schemeClr val="accent2"/>
                                            </p:clrVal>
                                          </p:val>
                                        </p:tav>
                                        <p:tav tm="50000">
                                          <p:val>
                                            <p:clrVal>
                                              <a:schemeClr val="hlink"/>
                                            </p:clrVal>
                                          </p:val>
                                        </p:tav>
                                      </p:tavLst>
                                    </p:anim>
                                    <p:set>
                                      <p:cBhvr>
                                        <p:cTn id="9" dur="80"/>
                                        <p:tgtEl>
                                          <p:spTgt spid="174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FF"/>
            </a:gs>
            <a:gs pos="100000">
              <a:srgbClr val="00FF00"/>
            </a:gs>
          </a:gsLst>
          <a:lin ang="2700000" scaled="1"/>
        </a:gradFill>
        <a:effectLst/>
      </p:bgPr>
    </p:bg>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47813" y="404813"/>
            <a:ext cx="6048375" cy="44640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4579" name="Rectangle 3">
            <a:hlinkClick r:id="" action="ppaction://noaction">
              <a:snd r:embed="rId3" name="2perros.wav"/>
            </a:hlinkClick>
          </p:cNvPr>
          <p:cNvSpPr>
            <a:spLocks noChangeArrowheads="1"/>
          </p:cNvSpPr>
          <p:nvPr/>
        </p:nvSpPr>
        <p:spPr bwMode="auto">
          <a:xfrm>
            <a:off x="1692275" y="4076700"/>
            <a:ext cx="5759450"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dirty="0" err="1">
                <a:solidFill>
                  <a:srgbClr val="000000"/>
                </a:solidFill>
              </a:rPr>
              <a:t>d</a:t>
            </a:r>
            <a:r>
              <a:rPr lang="en-GB" altLang="en-US" sz="4800" dirty="0" err="1" smtClean="0">
                <a:solidFill>
                  <a:srgbClr val="000000"/>
                </a:solidFill>
              </a:rPr>
              <a:t>eux</a:t>
            </a:r>
            <a:r>
              <a:rPr lang="en-GB" altLang="en-US" sz="4800" dirty="0" smtClean="0">
                <a:solidFill>
                  <a:srgbClr val="000000"/>
                </a:solidFill>
              </a:rPr>
              <a:t> </a:t>
            </a:r>
            <a:r>
              <a:rPr lang="en-GB" altLang="en-US" sz="4800" dirty="0" err="1">
                <a:solidFill>
                  <a:srgbClr val="000000"/>
                </a:solidFill>
              </a:rPr>
              <a:t>chien</a:t>
            </a:r>
            <a:r>
              <a:rPr lang="en-GB" altLang="en-US" sz="4800" b="1" dirty="0" err="1">
                <a:solidFill>
                  <a:srgbClr val="000000"/>
                </a:solidFill>
              </a:rPr>
              <a:t>s</a:t>
            </a:r>
            <a:r>
              <a:rPr lang="en-GB" altLang="en-US" sz="4800" dirty="0">
                <a:solidFill>
                  <a:srgbClr val="000000"/>
                </a:solidFill>
              </a:rPr>
              <a:t> </a:t>
            </a:r>
          </a:p>
        </p:txBody>
      </p:sp>
      <p:pic>
        <p:nvPicPr>
          <p:cNvPr id="25604" name="Picture 4" descr="dog_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19313" y="692150"/>
            <a:ext cx="23812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dog_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692150"/>
            <a:ext cx="23812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4579"/>
                                        </p:tgtEl>
                                        <p:attrNameLst>
                                          <p:attrName>style.visibility</p:attrName>
                                        </p:attrNameLst>
                                      </p:cBhvr>
                                      <p:to>
                                        <p:strVal val="visible"/>
                                      </p:to>
                                    </p:set>
                                    <p:anim calcmode="discrete" valueType="clr">
                                      <p:cBhvr override="childStyle">
                                        <p:cTn id="7" dur="80"/>
                                        <p:tgtEl>
                                          <p:spTgt spid="2457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579"/>
                                        </p:tgtEl>
                                        <p:attrNameLst>
                                          <p:attrName>fillcolor</p:attrName>
                                        </p:attrNameLst>
                                      </p:cBhvr>
                                      <p:tavLst>
                                        <p:tav tm="0">
                                          <p:val>
                                            <p:clrVal>
                                              <a:schemeClr val="accent2"/>
                                            </p:clrVal>
                                          </p:val>
                                        </p:tav>
                                        <p:tav tm="50000">
                                          <p:val>
                                            <p:clrVal>
                                              <a:schemeClr val="hlink"/>
                                            </p:clrVal>
                                          </p:val>
                                        </p:tav>
                                      </p:tavLst>
                                    </p:anim>
                                    <p:set>
                                      <p:cBhvr>
                                        <p:cTn id="9" dur="80"/>
                                        <p:tgtEl>
                                          <p:spTgt spid="2457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9460" name="Rectangle 4">
            <a:hlinkClick r:id="" action="ppaction://noaction">
              <a:snd r:embed="rId3" name="pez.wav"/>
            </a:hlinkClick>
          </p:cNvPr>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a:solidFill>
                  <a:srgbClr val="000000"/>
                </a:solidFill>
              </a:rPr>
              <a:t>un poisson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840" y="1700808"/>
            <a:ext cx="2735926" cy="2745138"/>
          </a:xfrm>
          <a:prstGeom prst="rect">
            <a:avLst/>
          </a:prstGeom>
        </p:spPr>
      </p:pic>
    </p:spTree>
    <p:extLst>
      <p:ext uri="{BB962C8B-B14F-4D97-AF65-F5344CB8AC3E}">
        <p14:creationId xmlns:p14="http://schemas.microsoft.com/office/powerpoint/2010/main" val="2708301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460"/>
                                        </p:tgtEl>
                                        <p:attrNameLst>
                                          <p:attrName>style.visibility</p:attrName>
                                        </p:attrNameLst>
                                      </p:cBhvr>
                                      <p:to>
                                        <p:strVal val="visible"/>
                                      </p:to>
                                    </p:set>
                                    <p:anim calcmode="discrete" valueType="clr">
                                      <p:cBhvr override="childStyle">
                                        <p:cTn id="7" dur="80"/>
                                        <p:tgtEl>
                                          <p:spTgt spid="1946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60"/>
                                        </p:tgtEl>
                                        <p:attrNameLst>
                                          <p:attrName>fillcolor</p:attrName>
                                        </p:attrNameLst>
                                      </p:cBhvr>
                                      <p:tavLst>
                                        <p:tav tm="0">
                                          <p:val>
                                            <p:clrVal>
                                              <a:schemeClr val="accent2"/>
                                            </p:clrVal>
                                          </p:val>
                                        </p:tav>
                                        <p:tav tm="50000">
                                          <p:val>
                                            <p:clrVal>
                                              <a:schemeClr val="hlink"/>
                                            </p:clrVal>
                                          </p:val>
                                        </p:tav>
                                      </p:tavLst>
                                    </p:anim>
                                    <p:set>
                                      <p:cBhvr>
                                        <p:cTn id="9" dur="80"/>
                                        <p:tgtEl>
                                          <p:spTgt spid="194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FF"/>
            </a:gs>
            <a:gs pos="100000">
              <a:srgbClr val="00FF00"/>
            </a:gs>
          </a:gsLst>
          <a:lin ang="2700000" scaled="1"/>
        </a:grad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547813" y="404813"/>
            <a:ext cx="6048375" cy="44640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000000"/>
              </a:solidFill>
            </a:endParaRPr>
          </a:p>
        </p:txBody>
      </p:sp>
      <p:sp>
        <p:nvSpPr>
          <p:cNvPr id="26627" name="Rectangle 3">
            <a:hlinkClick r:id="" action="ppaction://noaction">
              <a:snd r:embed="rId3" name="2peces.wav"/>
            </a:hlinkClick>
          </p:cNvPr>
          <p:cNvSpPr>
            <a:spLocks noChangeArrowheads="1"/>
          </p:cNvSpPr>
          <p:nvPr/>
        </p:nvSpPr>
        <p:spPr bwMode="auto">
          <a:xfrm>
            <a:off x="1692275" y="4076700"/>
            <a:ext cx="5759450"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a:solidFill>
                  <a:srgbClr val="000000"/>
                </a:solidFill>
              </a:rPr>
              <a:t>deux poisson</a:t>
            </a:r>
            <a:r>
              <a:rPr lang="en-GB" altLang="en-US" sz="4800" b="1">
                <a:solidFill>
                  <a:srgbClr val="000000"/>
                </a:solidFill>
              </a:rPr>
              <a:t>s</a:t>
            </a:r>
            <a:r>
              <a:rPr lang="en-GB" altLang="en-US" sz="4800">
                <a:solidFill>
                  <a:srgbClr val="000000"/>
                </a:solidFill>
              </a:rPr>
              <a:t> </a:t>
            </a:r>
          </a:p>
        </p:txBody>
      </p:sp>
      <p:pic>
        <p:nvPicPr>
          <p:cNvPr id="29700" name="Picture 3">
            <a:hlinkClick r:id="" action="ppaction://noaction">
              <a:snd r:embed="rId4" name="pez.wav"/>
            </a:hlinkClick>
          </p:cNvPr>
          <p:cNvPicPr>
            <a:picLocks noChangeAspect="1" noChangeArrowheads="1"/>
          </p:cNvPicPr>
          <p:nvPr/>
        </p:nvPicPr>
        <p:blipFill>
          <a:blip r:embed="rId5">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1835150" y="620713"/>
            <a:ext cx="239077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3">
            <a:hlinkClick r:id="" action="ppaction://noaction">
              <a:snd r:embed="rId4" name="pez.wav"/>
            </a:hlinkClick>
          </p:cNvPr>
          <p:cNvPicPr>
            <a:picLocks noChangeAspect="1" noChangeArrowheads="1"/>
          </p:cNvPicPr>
          <p:nvPr/>
        </p:nvPicPr>
        <p:blipFill>
          <a:blip r:embed="rId5">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4211638" y="1484313"/>
            <a:ext cx="244792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6627"/>
                                        </p:tgtEl>
                                        <p:attrNameLst>
                                          <p:attrName>style.visibility</p:attrName>
                                        </p:attrNameLst>
                                      </p:cBhvr>
                                      <p:to>
                                        <p:strVal val="visible"/>
                                      </p:to>
                                    </p:set>
                                    <p:anim calcmode="discrete" valueType="clr">
                                      <p:cBhvr override="childStyle">
                                        <p:cTn id="7" dur="80"/>
                                        <p:tgtEl>
                                          <p:spTgt spid="2662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627"/>
                                        </p:tgtEl>
                                        <p:attrNameLst>
                                          <p:attrName>fillcolor</p:attrName>
                                        </p:attrNameLst>
                                      </p:cBhvr>
                                      <p:tavLst>
                                        <p:tav tm="0">
                                          <p:val>
                                            <p:clrVal>
                                              <a:schemeClr val="accent2"/>
                                            </p:clrVal>
                                          </p:val>
                                        </p:tav>
                                        <p:tav tm="50000">
                                          <p:val>
                                            <p:clrVal>
                                              <a:schemeClr val="hlink"/>
                                            </p:clrVal>
                                          </p:val>
                                        </p:tav>
                                      </p:tavLst>
                                    </p:anim>
                                    <p:set>
                                      <p:cBhvr>
                                        <p:cTn id="9" dur="80"/>
                                        <p:tgtEl>
                                          <p:spTgt spid="266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5604" name="Rectangle 4">
            <a:hlinkClick r:id="" action="ppaction://noaction">
              <a:snd r:embed="rId3" name="pato.wav"/>
            </a:hlinkClick>
          </p:cNvPr>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dirty="0">
                <a:solidFill>
                  <a:srgbClr val="000000"/>
                </a:solidFill>
              </a:rPr>
              <a:t>u</a:t>
            </a:r>
            <a:r>
              <a:rPr lang="en-GB" altLang="en-US" sz="4800" dirty="0" smtClean="0">
                <a:solidFill>
                  <a:srgbClr val="000000"/>
                </a:solidFill>
              </a:rPr>
              <a:t>n </a:t>
            </a:r>
            <a:r>
              <a:rPr lang="en-GB" altLang="en-US" sz="4800" dirty="0">
                <a:solidFill>
                  <a:srgbClr val="000000"/>
                </a:solidFill>
              </a:rPr>
              <a:t>canard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7784" y="1844824"/>
            <a:ext cx="3785336" cy="2517249"/>
          </a:xfrm>
          <a:prstGeom prst="rect">
            <a:avLst/>
          </a:prstGeom>
        </p:spPr>
      </p:pic>
    </p:spTree>
    <p:extLst>
      <p:ext uri="{BB962C8B-B14F-4D97-AF65-F5344CB8AC3E}">
        <p14:creationId xmlns:p14="http://schemas.microsoft.com/office/powerpoint/2010/main" val="841811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5604"/>
                                        </p:tgtEl>
                                        <p:attrNameLst>
                                          <p:attrName>style.visibility</p:attrName>
                                        </p:attrNameLst>
                                      </p:cBhvr>
                                      <p:to>
                                        <p:strVal val="visible"/>
                                      </p:to>
                                    </p:set>
                                    <p:anim calcmode="discrete" valueType="clr">
                                      <p:cBhvr override="childStyle">
                                        <p:cTn id="7" dur="80"/>
                                        <p:tgtEl>
                                          <p:spTgt spid="2560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604"/>
                                        </p:tgtEl>
                                        <p:attrNameLst>
                                          <p:attrName>fillcolor</p:attrName>
                                        </p:attrNameLst>
                                      </p:cBhvr>
                                      <p:tavLst>
                                        <p:tav tm="0">
                                          <p:val>
                                            <p:clrVal>
                                              <a:schemeClr val="accent2"/>
                                            </p:clrVal>
                                          </p:val>
                                        </p:tav>
                                        <p:tav tm="50000">
                                          <p:val>
                                            <p:clrVal>
                                              <a:schemeClr val="hlink"/>
                                            </p:clrVal>
                                          </p:val>
                                        </p:tav>
                                      </p:tavLst>
                                    </p:anim>
                                    <p:set>
                                      <p:cBhvr>
                                        <p:cTn id="9" dur="80"/>
                                        <p:tgtEl>
                                          <p:spTgt spid="256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FF"/>
            </a:gs>
            <a:gs pos="100000">
              <a:srgbClr val="00FF00"/>
            </a:gs>
          </a:gsLst>
          <a:lin ang="2700000" scaled="1"/>
        </a:gradFill>
        <a:effectLst/>
      </p:bgPr>
    </p:bg>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547813" y="404813"/>
            <a:ext cx="6048375" cy="44640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000000"/>
              </a:solidFill>
            </a:endParaRPr>
          </a:p>
        </p:txBody>
      </p:sp>
      <p:sp>
        <p:nvSpPr>
          <p:cNvPr id="32771" name="Rectangle 3">
            <a:hlinkClick r:id="" action="ppaction://noaction">
              <a:snd r:embed="rId3" name="2patos.wav"/>
            </a:hlinkClick>
          </p:cNvPr>
          <p:cNvSpPr>
            <a:spLocks noChangeArrowheads="1"/>
          </p:cNvSpPr>
          <p:nvPr/>
        </p:nvSpPr>
        <p:spPr bwMode="auto">
          <a:xfrm>
            <a:off x="1692275" y="4076700"/>
            <a:ext cx="5759450"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a:solidFill>
                  <a:srgbClr val="000000"/>
                </a:solidFill>
              </a:rPr>
              <a:t>deux canard</a:t>
            </a:r>
            <a:r>
              <a:rPr lang="en-GB" altLang="en-US" sz="4800" b="1">
                <a:solidFill>
                  <a:srgbClr val="000000"/>
                </a:solidFill>
              </a:rPr>
              <a:t>s</a:t>
            </a:r>
            <a:r>
              <a:rPr lang="en-GB" altLang="en-US" sz="4800">
                <a:solidFill>
                  <a:srgbClr val="000000"/>
                </a:solidFill>
              </a:rPr>
              <a:t> </a:t>
            </a:r>
          </a:p>
        </p:txBody>
      </p:sp>
      <p:pic>
        <p:nvPicPr>
          <p:cNvPr id="41988" name="Picture 5" descr="duck"/>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5150" y="1052513"/>
            <a:ext cx="2306638"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descr="duck"/>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981075"/>
            <a:ext cx="2306638"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2771"/>
                                        </p:tgtEl>
                                        <p:attrNameLst>
                                          <p:attrName>style.visibility</p:attrName>
                                        </p:attrNameLst>
                                      </p:cBhvr>
                                      <p:to>
                                        <p:strVal val="visible"/>
                                      </p:to>
                                    </p:set>
                                    <p:anim calcmode="discrete" valueType="clr">
                                      <p:cBhvr override="childStyle">
                                        <p:cTn id="7" dur="80"/>
                                        <p:tgtEl>
                                          <p:spTgt spid="3277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771"/>
                                        </p:tgtEl>
                                        <p:attrNameLst>
                                          <p:attrName>fillcolor</p:attrName>
                                        </p:attrNameLst>
                                      </p:cBhvr>
                                      <p:tavLst>
                                        <p:tav tm="0">
                                          <p:val>
                                            <p:clrVal>
                                              <a:schemeClr val="accent2"/>
                                            </p:clrVal>
                                          </p:val>
                                        </p:tav>
                                        <p:tav tm="50000">
                                          <p:val>
                                            <p:clrVal>
                                              <a:schemeClr val="hlink"/>
                                            </p:clrVal>
                                          </p:val>
                                        </p:tav>
                                      </p:tavLst>
                                    </p:anim>
                                    <p:set>
                                      <p:cBhvr>
                                        <p:cTn id="9" dur="80"/>
                                        <p:tgtEl>
                                          <p:spTgt spid="3277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9701" name="Rectangle 5">
            <a:hlinkClick r:id="" action="ppaction://noaction">
              <a:snd r:embed="rId3" name="rana.wav"/>
            </a:hlinkClick>
          </p:cNvPr>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dirty="0" err="1" smtClean="0">
                <a:solidFill>
                  <a:srgbClr val="000000"/>
                </a:solidFill>
              </a:rPr>
              <a:t>une</a:t>
            </a:r>
            <a:r>
              <a:rPr lang="en-GB" altLang="en-US" sz="4800" dirty="0" smtClean="0">
                <a:solidFill>
                  <a:srgbClr val="000000"/>
                </a:solidFill>
              </a:rPr>
              <a:t> </a:t>
            </a:r>
            <a:r>
              <a:rPr lang="en-GB" altLang="en-US" sz="4800" dirty="0" err="1">
                <a:solidFill>
                  <a:srgbClr val="000000"/>
                </a:solidFill>
              </a:rPr>
              <a:t>grenouille</a:t>
            </a:r>
            <a:endParaRPr lang="en-GB" altLang="en-US" sz="4800" dirty="0">
              <a:solidFill>
                <a:srgbClr val="00000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800" y="1301161"/>
            <a:ext cx="3312368" cy="3351801"/>
          </a:xfrm>
          <a:prstGeom prst="rect">
            <a:avLst/>
          </a:prstGeom>
        </p:spPr>
      </p:pic>
    </p:spTree>
    <p:extLst>
      <p:ext uri="{BB962C8B-B14F-4D97-AF65-F5344CB8AC3E}">
        <p14:creationId xmlns:p14="http://schemas.microsoft.com/office/powerpoint/2010/main" val="3123454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701"/>
                                        </p:tgtEl>
                                        <p:attrNameLst>
                                          <p:attrName>style.visibility</p:attrName>
                                        </p:attrNameLst>
                                      </p:cBhvr>
                                      <p:to>
                                        <p:strVal val="visible"/>
                                      </p:to>
                                    </p:set>
                                    <p:anim calcmode="discrete" valueType="clr">
                                      <p:cBhvr override="childStyle">
                                        <p:cTn id="7" dur="80"/>
                                        <p:tgtEl>
                                          <p:spTgt spid="2970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701"/>
                                        </p:tgtEl>
                                        <p:attrNameLst>
                                          <p:attrName>fillcolor</p:attrName>
                                        </p:attrNameLst>
                                      </p:cBhvr>
                                      <p:tavLst>
                                        <p:tav tm="0">
                                          <p:val>
                                            <p:clrVal>
                                              <a:schemeClr val="accent2"/>
                                            </p:clrVal>
                                          </p:val>
                                        </p:tav>
                                        <p:tav tm="50000">
                                          <p:val>
                                            <p:clrVal>
                                              <a:schemeClr val="hlink"/>
                                            </p:clrVal>
                                          </p:val>
                                        </p:tav>
                                      </p:tavLst>
                                    </p:anim>
                                    <p:set>
                                      <p:cBhvr>
                                        <p:cTn id="9" dur="80"/>
                                        <p:tgtEl>
                                          <p:spTgt spid="2970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00"/>
            </a:gs>
            <a:gs pos="100000">
              <a:srgbClr val="00FF00"/>
            </a:gs>
          </a:gsLst>
          <a:lin ang="2700000" scaled="1"/>
        </a:gradFill>
        <a:effectLst/>
      </p:bgPr>
    </p:bg>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36867" name="Rectangle 3">
            <a:hlinkClick r:id="" action="ppaction://noaction">
              <a:snd r:embed="rId3" name="2ranas.wav"/>
            </a:hlinkClick>
          </p:cNvPr>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000">
                <a:solidFill>
                  <a:srgbClr val="000000"/>
                </a:solidFill>
              </a:rPr>
              <a:t>deux grenouille</a:t>
            </a:r>
            <a:r>
              <a:rPr lang="en-GB" altLang="en-US" sz="4000" b="1">
                <a:solidFill>
                  <a:srgbClr val="000000"/>
                </a:solidFill>
              </a:rPr>
              <a:t>s </a:t>
            </a:r>
          </a:p>
        </p:txBody>
      </p:sp>
      <p:pic>
        <p:nvPicPr>
          <p:cNvPr id="49156" name="Picture 4" descr="frog"/>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43438" y="1916113"/>
            <a:ext cx="1989137"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descr="frog"/>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484438" y="1987550"/>
            <a:ext cx="19208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6867"/>
                                        </p:tgtEl>
                                        <p:attrNameLst>
                                          <p:attrName>style.visibility</p:attrName>
                                        </p:attrNameLst>
                                      </p:cBhvr>
                                      <p:to>
                                        <p:strVal val="visible"/>
                                      </p:to>
                                    </p:set>
                                    <p:anim calcmode="discrete" valueType="clr">
                                      <p:cBhvr override="childStyle">
                                        <p:cTn id="7" dur="80"/>
                                        <p:tgtEl>
                                          <p:spTgt spid="3686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6867"/>
                                        </p:tgtEl>
                                        <p:attrNameLst>
                                          <p:attrName>fillcolor</p:attrName>
                                        </p:attrNameLst>
                                      </p:cBhvr>
                                      <p:tavLst>
                                        <p:tav tm="0">
                                          <p:val>
                                            <p:clrVal>
                                              <a:schemeClr val="accent2"/>
                                            </p:clrVal>
                                          </p:val>
                                        </p:tav>
                                        <p:tav tm="50000">
                                          <p:val>
                                            <p:clrVal>
                                              <a:schemeClr val="hlink"/>
                                            </p:clrVal>
                                          </p:val>
                                        </p:tav>
                                      </p:tavLst>
                                    </p:anim>
                                    <p:set>
                                      <p:cBhvr>
                                        <p:cTn id="9" dur="80"/>
                                        <p:tgtEl>
                                          <p:spTgt spid="368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1508" name="Rectangle 4">
            <a:hlinkClick r:id="" action="ppaction://noaction">
              <a:snd r:embed="rId3" name="oso.wav"/>
            </a:hlinkClick>
          </p:cNvPr>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a:solidFill>
                  <a:srgbClr val="000000"/>
                </a:solidFill>
              </a:rPr>
              <a:t>un ours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800" y="1628800"/>
            <a:ext cx="3793783" cy="2851660"/>
          </a:xfrm>
          <a:prstGeom prst="rect">
            <a:avLst/>
          </a:prstGeom>
        </p:spPr>
      </p:pic>
    </p:spTree>
    <p:extLst>
      <p:ext uri="{BB962C8B-B14F-4D97-AF65-F5344CB8AC3E}">
        <p14:creationId xmlns:p14="http://schemas.microsoft.com/office/powerpoint/2010/main" val="1607237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1508"/>
                                        </p:tgtEl>
                                        <p:attrNameLst>
                                          <p:attrName>style.visibility</p:attrName>
                                        </p:attrNameLst>
                                      </p:cBhvr>
                                      <p:to>
                                        <p:strVal val="visible"/>
                                      </p:to>
                                    </p:set>
                                    <p:anim calcmode="discrete" valueType="clr">
                                      <p:cBhvr override="childStyle">
                                        <p:cTn id="7" dur="80"/>
                                        <p:tgtEl>
                                          <p:spTgt spid="2150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508"/>
                                        </p:tgtEl>
                                        <p:attrNameLst>
                                          <p:attrName>fillcolor</p:attrName>
                                        </p:attrNameLst>
                                      </p:cBhvr>
                                      <p:tavLst>
                                        <p:tav tm="0">
                                          <p:val>
                                            <p:clrVal>
                                              <a:schemeClr val="accent2"/>
                                            </p:clrVal>
                                          </p:val>
                                        </p:tav>
                                        <p:tav tm="50000">
                                          <p:val>
                                            <p:clrVal>
                                              <a:schemeClr val="hlink"/>
                                            </p:clrVal>
                                          </p:val>
                                        </p:tav>
                                      </p:tavLst>
                                    </p:anim>
                                    <p:set>
                                      <p:cBhvr>
                                        <p:cTn id="9" dur="80"/>
                                        <p:tgtEl>
                                          <p:spTgt spid="2150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1" name="Text Box 11">
            <a:hlinkClick r:id="" action="ppaction://noaction">
              <a:snd r:embed="rId3" name="clic.wav"/>
            </a:hlinkClick>
          </p:cNvPr>
          <p:cNvSpPr txBox="1">
            <a:spLocks noChangeArrowheads="1"/>
          </p:cNvSpPr>
          <p:nvPr/>
        </p:nvSpPr>
        <p:spPr bwMode="auto">
          <a:xfrm>
            <a:off x="107950" y="101600"/>
            <a:ext cx="5832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800" dirty="0" err="1"/>
              <a:t>Qu’est-ce</a:t>
            </a:r>
            <a:r>
              <a:rPr lang="en-GB" altLang="en-US" sz="2800" dirty="0"/>
              <a:t> que </a:t>
            </a:r>
            <a:r>
              <a:rPr lang="en-GB" altLang="en-US" sz="2800" dirty="0" err="1"/>
              <a:t>c’est</a:t>
            </a:r>
            <a:r>
              <a:rPr lang="en-GB" altLang="en-US" sz="2800" dirty="0"/>
              <a:t> ?</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2500" y="3132603"/>
            <a:ext cx="2256461" cy="1696106"/>
          </a:xfrm>
          <a:prstGeom prst="rect">
            <a:avLst/>
          </a:prstGeom>
        </p:spPr>
      </p:pic>
      <p:pic>
        <p:nvPicPr>
          <p:cNvPr id="13" name="Picture 1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62623" y="4631818"/>
            <a:ext cx="1697165" cy="2071033"/>
          </a:xfrm>
          <a:prstGeom prst="rect">
            <a:avLst/>
          </a:prstGeom>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r="19057"/>
          <a:stretch/>
        </p:blipFill>
        <p:spPr>
          <a:xfrm>
            <a:off x="684213" y="4995977"/>
            <a:ext cx="1737865" cy="1706874"/>
          </a:xfrm>
          <a:prstGeom prst="rect">
            <a:avLst/>
          </a:prstGeom>
        </p:spPr>
      </p:pic>
      <p:pic>
        <p:nvPicPr>
          <p:cNvPr id="15" name="Picture 14"/>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09890" y="620713"/>
            <a:ext cx="2415773" cy="2333502"/>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7627" y="1340768"/>
            <a:ext cx="1950950" cy="1297382"/>
          </a:xfrm>
          <a:prstGeom prst="rect">
            <a:avLst/>
          </a:prstGeom>
        </p:spPr>
      </p:pic>
      <p:pic>
        <p:nvPicPr>
          <p:cNvPr id="17" name="Picture 16"/>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3389" y="3136533"/>
            <a:ext cx="2584289" cy="1400829"/>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58496" y="3105468"/>
            <a:ext cx="1495193" cy="1512993"/>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07904" y="4974659"/>
            <a:ext cx="1800200" cy="1728192"/>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28395" y="1424074"/>
            <a:ext cx="1491677" cy="14967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FF"/>
            </a:gs>
            <a:gs pos="100000">
              <a:srgbClr val="00FF00"/>
            </a:gs>
          </a:gsLst>
          <a:lin ang="2700000" scaled="1"/>
        </a:gradFill>
        <a:effectLst/>
      </p:bgPr>
    </p:bg>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547813" y="404813"/>
            <a:ext cx="6048375" cy="44640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000000"/>
              </a:solidFill>
            </a:endParaRPr>
          </a:p>
        </p:txBody>
      </p:sp>
      <p:sp>
        <p:nvSpPr>
          <p:cNvPr id="28675" name="Rectangle 3">
            <a:hlinkClick r:id="" action="ppaction://noaction">
              <a:snd r:embed="rId3" name="2osos.wav"/>
            </a:hlinkClick>
          </p:cNvPr>
          <p:cNvSpPr>
            <a:spLocks noChangeArrowheads="1"/>
          </p:cNvSpPr>
          <p:nvPr/>
        </p:nvSpPr>
        <p:spPr bwMode="auto">
          <a:xfrm>
            <a:off x="1692275" y="4076700"/>
            <a:ext cx="5759450"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a:solidFill>
                  <a:srgbClr val="000000"/>
                </a:solidFill>
              </a:rPr>
              <a:t>deux ours </a:t>
            </a:r>
          </a:p>
        </p:txBody>
      </p:sp>
      <p:pic>
        <p:nvPicPr>
          <p:cNvPr id="33796" name="Picture 4" descr="teddybear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050" y="908050"/>
            <a:ext cx="2459038"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descr="teddybear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00563" y="922338"/>
            <a:ext cx="2459037"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8675"/>
                                        </p:tgtEl>
                                        <p:attrNameLst>
                                          <p:attrName>style.visibility</p:attrName>
                                        </p:attrNameLst>
                                      </p:cBhvr>
                                      <p:to>
                                        <p:strVal val="visible"/>
                                      </p:to>
                                    </p:set>
                                    <p:anim calcmode="discrete" valueType="clr">
                                      <p:cBhvr override="childStyle">
                                        <p:cTn id="7" dur="80"/>
                                        <p:tgtEl>
                                          <p:spTgt spid="2867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8675"/>
                                        </p:tgtEl>
                                        <p:attrNameLst>
                                          <p:attrName>fillcolor</p:attrName>
                                        </p:attrNameLst>
                                      </p:cBhvr>
                                      <p:tavLst>
                                        <p:tav tm="0">
                                          <p:val>
                                            <p:clrVal>
                                              <a:schemeClr val="accent2"/>
                                            </p:clrVal>
                                          </p:val>
                                        </p:tav>
                                        <p:tav tm="50000">
                                          <p:val>
                                            <p:clrVal>
                                              <a:schemeClr val="hlink"/>
                                            </p:clrVal>
                                          </p:val>
                                        </p:tav>
                                      </p:tavLst>
                                    </p:anim>
                                    <p:set>
                                      <p:cBhvr>
                                        <p:cTn id="9" dur="80"/>
                                        <p:tgtEl>
                                          <p:spTgt spid="286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3556" name="Rectangle 4">
            <a:hlinkClick r:id="" action="ppaction://noaction">
              <a:snd r:embed="rId3" name="pajaro.wav"/>
            </a:hlinkClick>
          </p:cNvPr>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a:solidFill>
                  <a:srgbClr val="000000"/>
                </a:solidFill>
              </a:rPr>
              <a:t>un oiseau</a:t>
            </a:r>
          </a:p>
        </p:txBody>
      </p:sp>
      <p:pic>
        <p:nvPicPr>
          <p:cNvPr id="3"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7864" y="1352269"/>
            <a:ext cx="2704844" cy="3300693"/>
          </a:xfrm>
          <a:prstGeom prst="rect">
            <a:avLst/>
          </a:prstGeom>
        </p:spPr>
      </p:pic>
    </p:spTree>
    <p:extLst>
      <p:ext uri="{BB962C8B-B14F-4D97-AF65-F5344CB8AC3E}">
        <p14:creationId xmlns:p14="http://schemas.microsoft.com/office/powerpoint/2010/main" val="700156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556"/>
                                        </p:tgtEl>
                                        <p:attrNameLst>
                                          <p:attrName>style.visibility</p:attrName>
                                        </p:attrNameLst>
                                      </p:cBhvr>
                                      <p:to>
                                        <p:strVal val="visible"/>
                                      </p:to>
                                    </p:set>
                                    <p:anim calcmode="discrete" valueType="clr">
                                      <p:cBhvr override="childStyle">
                                        <p:cTn id="7" dur="80"/>
                                        <p:tgtEl>
                                          <p:spTgt spid="2355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556"/>
                                        </p:tgtEl>
                                        <p:attrNameLst>
                                          <p:attrName>fillcolor</p:attrName>
                                        </p:attrNameLst>
                                      </p:cBhvr>
                                      <p:tavLst>
                                        <p:tav tm="0">
                                          <p:val>
                                            <p:clrVal>
                                              <a:schemeClr val="accent2"/>
                                            </p:clrVal>
                                          </p:val>
                                        </p:tav>
                                        <p:tav tm="50000">
                                          <p:val>
                                            <p:clrVal>
                                              <a:schemeClr val="hlink"/>
                                            </p:clrVal>
                                          </p:val>
                                        </p:tav>
                                      </p:tavLst>
                                    </p:anim>
                                    <p:set>
                                      <p:cBhvr>
                                        <p:cTn id="9" dur="80"/>
                                        <p:tgtEl>
                                          <p:spTgt spid="235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FF"/>
            </a:gs>
            <a:gs pos="100000">
              <a:srgbClr val="00FF00"/>
            </a:gs>
          </a:gsLst>
          <a:lin ang="2700000" scaled="1"/>
        </a:gradFill>
        <a:effectLst/>
      </p:bgPr>
    </p:bg>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547813" y="404813"/>
            <a:ext cx="6048375" cy="44640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000000"/>
              </a:solidFill>
            </a:endParaRPr>
          </a:p>
        </p:txBody>
      </p:sp>
      <p:sp>
        <p:nvSpPr>
          <p:cNvPr id="30723" name="Rectangle 3">
            <a:hlinkClick r:id="" action="ppaction://noaction">
              <a:snd r:embed="rId3" name="2pajaors.wav"/>
            </a:hlinkClick>
          </p:cNvPr>
          <p:cNvSpPr>
            <a:spLocks noChangeArrowheads="1"/>
          </p:cNvSpPr>
          <p:nvPr/>
        </p:nvSpPr>
        <p:spPr bwMode="auto">
          <a:xfrm>
            <a:off x="1692275" y="4076700"/>
            <a:ext cx="5759450"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dirty="0" err="1" smtClean="0">
                <a:solidFill>
                  <a:srgbClr val="000000"/>
                </a:solidFill>
              </a:rPr>
              <a:t>deux</a:t>
            </a:r>
            <a:r>
              <a:rPr lang="en-GB" altLang="en-US" sz="4800" dirty="0" smtClean="0">
                <a:solidFill>
                  <a:srgbClr val="000000"/>
                </a:solidFill>
              </a:rPr>
              <a:t> </a:t>
            </a:r>
            <a:r>
              <a:rPr lang="en-GB" altLang="en-US" sz="4800" dirty="0" err="1">
                <a:solidFill>
                  <a:srgbClr val="000000"/>
                </a:solidFill>
              </a:rPr>
              <a:t>oiseau</a:t>
            </a:r>
            <a:r>
              <a:rPr lang="en-GB" altLang="en-US" sz="4800" b="1" dirty="0" err="1">
                <a:solidFill>
                  <a:srgbClr val="000000"/>
                </a:solidFill>
              </a:rPr>
              <a:t>x</a:t>
            </a:r>
            <a:r>
              <a:rPr lang="en-GB" altLang="en-US" sz="4800" b="1" dirty="0">
                <a:solidFill>
                  <a:srgbClr val="000000"/>
                </a:solidFill>
              </a:rPr>
              <a:t> </a:t>
            </a:r>
          </a:p>
        </p:txBody>
      </p:sp>
      <p:pic>
        <p:nvPicPr>
          <p:cNvPr id="37892" name="Picture 4" descr="wpc3010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41838" y="908050"/>
            <a:ext cx="2982912"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descr="wpc3010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2275" y="908050"/>
            <a:ext cx="2982913"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0723"/>
                                        </p:tgtEl>
                                        <p:attrNameLst>
                                          <p:attrName>style.visibility</p:attrName>
                                        </p:attrNameLst>
                                      </p:cBhvr>
                                      <p:to>
                                        <p:strVal val="visible"/>
                                      </p:to>
                                    </p:set>
                                    <p:anim calcmode="discrete" valueType="clr">
                                      <p:cBhvr override="childStyle">
                                        <p:cTn id="7" dur="80"/>
                                        <p:tgtEl>
                                          <p:spTgt spid="3072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23"/>
                                        </p:tgtEl>
                                        <p:attrNameLst>
                                          <p:attrName>fillcolor</p:attrName>
                                        </p:attrNameLst>
                                      </p:cBhvr>
                                      <p:tavLst>
                                        <p:tav tm="0">
                                          <p:val>
                                            <p:clrVal>
                                              <a:schemeClr val="accent2"/>
                                            </p:clrVal>
                                          </p:val>
                                        </p:tav>
                                        <p:tav tm="50000">
                                          <p:val>
                                            <p:clrVal>
                                              <a:schemeClr val="hlink"/>
                                            </p:clrVal>
                                          </p:val>
                                        </p:tav>
                                      </p:tavLst>
                                    </p:anim>
                                    <p:set>
                                      <p:cBhvr>
                                        <p:cTn id="9" dur="80"/>
                                        <p:tgtEl>
                                          <p:spTgt spid="307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7652" name="Rectangle 4">
            <a:hlinkClick r:id="" action="ppaction://noaction">
              <a:snd r:embed="rId3" name="caballo.wav"/>
            </a:hlinkClick>
          </p:cNvPr>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a:solidFill>
                  <a:srgbClr val="000000"/>
                </a:solidFill>
              </a:rPr>
              <a:t>un cheval </a:t>
            </a:r>
          </a:p>
        </p:txBody>
      </p:sp>
      <p:pic>
        <p:nvPicPr>
          <p:cNvPr id="2" name="Picture 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99792" y="1374044"/>
            <a:ext cx="3359123" cy="3244726"/>
          </a:xfrm>
          <a:prstGeom prst="rect">
            <a:avLst/>
          </a:prstGeom>
        </p:spPr>
      </p:pic>
    </p:spTree>
    <p:extLst>
      <p:ext uri="{BB962C8B-B14F-4D97-AF65-F5344CB8AC3E}">
        <p14:creationId xmlns:p14="http://schemas.microsoft.com/office/powerpoint/2010/main" val="218348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7652"/>
                                        </p:tgtEl>
                                        <p:attrNameLst>
                                          <p:attrName>style.visibility</p:attrName>
                                        </p:attrNameLst>
                                      </p:cBhvr>
                                      <p:to>
                                        <p:strVal val="visible"/>
                                      </p:to>
                                    </p:set>
                                    <p:anim calcmode="discrete" valueType="clr">
                                      <p:cBhvr override="childStyle">
                                        <p:cTn id="7" dur="80"/>
                                        <p:tgtEl>
                                          <p:spTgt spid="2765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652"/>
                                        </p:tgtEl>
                                        <p:attrNameLst>
                                          <p:attrName>fillcolor</p:attrName>
                                        </p:attrNameLst>
                                      </p:cBhvr>
                                      <p:tavLst>
                                        <p:tav tm="0">
                                          <p:val>
                                            <p:clrVal>
                                              <a:schemeClr val="accent2"/>
                                            </p:clrVal>
                                          </p:val>
                                        </p:tav>
                                        <p:tav tm="50000">
                                          <p:val>
                                            <p:clrVal>
                                              <a:schemeClr val="hlink"/>
                                            </p:clrVal>
                                          </p:val>
                                        </p:tav>
                                      </p:tavLst>
                                    </p:anim>
                                    <p:set>
                                      <p:cBhvr>
                                        <p:cTn id="9" dur="80"/>
                                        <p:tgtEl>
                                          <p:spTgt spid="276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FF"/>
            </a:gs>
            <a:gs pos="100000">
              <a:srgbClr val="00FF00"/>
            </a:gs>
          </a:gsLst>
          <a:lin ang="2700000" scaled="1"/>
        </a:gradFill>
        <a:effectLst/>
      </p:bgPr>
    </p:bg>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547813" y="404813"/>
            <a:ext cx="6048375" cy="44640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000000"/>
              </a:solidFill>
            </a:endParaRPr>
          </a:p>
        </p:txBody>
      </p:sp>
      <p:sp>
        <p:nvSpPr>
          <p:cNvPr id="34819" name="Rectangle 3">
            <a:hlinkClick r:id="" action="ppaction://noaction">
              <a:snd r:embed="rId3" name="2caballos.wav"/>
            </a:hlinkClick>
          </p:cNvPr>
          <p:cNvSpPr>
            <a:spLocks noChangeArrowheads="1"/>
          </p:cNvSpPr>
          <p:nvPr/>
        </p:nvSpPr>
        <p:spPr bwMode="auto">
          <a:xfrm>
            <a:off x="1692275" y="4076700"/>
            <a:ext cx="5759450"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a:solidFill>
                  <a:srgbClr val="000000"/>
                </a:solidFill>
              </a:rPr>
              <a:t>deux chevau</a:t>
            </a:r>
            <a:r>
              <a:rPr lang="en-GB" altLang="en-US" sz="4800" b="1">
                <a:solidFill>
                  <a:srgbClr val="000000"/>
                </a:solidFill>
              </a:rPr>
              <a:t>x </a:t>
            </a:r>
          </a:p>
        </p:txBody>
      </p:sp>
      <p:pic>
        <p:nvPicPr>
          <p:cNvPr id="46084" name="Picture 4" descr="western_clipart_hor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941388"/>
            <a:ext cx="2808288"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descr="western_clipart_hor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908050"/>
            <a:ext cx="2808287"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4819"/>
                                        </p:tgtEl>
                                        <p:attrNameLst>
                                          <p:attrName>style.visibility</p:attrName>
                                        </p:attrNameLst>
                                      </p:cBhvr>
                                      <p:to>
                                        <p:strVal val="visible"/>
                                      </p:to>
                                    </p:set>
                                    <p:anim calcmode="discrete" valueType="clr">
                                      <p:cBhvr override="childStyle">
                                        <p:cTn id="7" dur="80"/>
                                        <p:tgtEl>
                                          <p:spTgt spid="348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4819"/>
                                        </p:tgtEl>
                                        <p:attrNameLst>
                                          <p:attrName>fillcolor</p:attrName>
                                        </p:attrNameLst>
                                      </p:cBhvr>
                                      <p:tavLst>
                                        <p:tav tm="0">
                                          <p:val>
                                            <p:clrVal>
                                              <a:schemeClr val="accent2"/>
                                            </p:clrVal>
                                          </p:val>
                                        </p:tav>
                                        <p:tav tm="50000">
                                          <p:val>
                                            <p:clrVal>
                                              <a:schemeClr val="hlink"/>
                                            </p:clrVal>
                                          </p:val>
                                        </p:tav>
                                      </p:tavLst>
                                    </p:anim>
                                    <p:set>
                                      <p:cBhvr>
                                        <p:cTn id="9" dur="80"/>
                                        <p:tgtEl>
                                          <p:spTgt spid="348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250825" y="188913"/>
            <a:ext cx="2881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dirty="0">
                <a:solidFill>
                  <a:srgbClr val="000000"/>
                </a:solidFill>
                <a:latin typeface="Calibri" panose="020F0502020204030204" pitchFamily="34" charset="0"/>
              </a:rPr>
              <a:t>Que </a:t>
            </a:r>
            <a:r>
              <a:rPr lang="en-GB" altLang="en-US" dirty="0" err="1">
                <a:solidFill>
                  <a:srgbClr val="000000"/>
                </a:solidFill>
                <a:latin typeface="Calibri" panose="020F0502020204030204" pitchFamily="34" charset="0"/>
              </a:rPr>
              <a:t>sont</a:t>
            </a:r>
            <a:r>
              <a:rPr lang="en-GB" altLang="en-US" dirty="0">
                <a:solidFill>
                  <a:srgbClr val="000000"/>
                </a:solidFill>
                <a:latin typeface="Calibri" panose="020F0502020204030204" pitchFamily="34" charset="0"/>
              </a:rPr>
              <a:t> – </a:t>
            </a:r>
            <a:r>
              <a:rPr lang="en-GB" altLang="en-US" dirty="0" err="1">
                <a:solidFill>
                  <a:srgbClr val="000000"/>
                </a:solidFill>
                <a:latin typeface="Calibri" panose="020F0502020204030204" pitchFamily="34" charset="0"/>
              </a:rPr>
              <a:t>ils</a:t>
            </a:r>
            <a:r>
              <a:rPr lang="en-GB" altLang="en-US" dirty="0">
                <a:solidFill>
                  <a:srgbClr val="000000"/>
                </a:solidFill>
                <a:latin typeface="Calibri" panose="020F0502020204030204" pitchFamily="34" charset="0"/>
              </a:rPr>
              <a:t> ?</a:t>
            </a:r>
          </a:p>
        </p:txBody>
      </p:sp>
      <p:pic>
        <p:nvPicPr>
          <p:cNvPr id="60421" name="Picture 5" descr="cat_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0200" y="1239838"/>
            <a:ext cx="29718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6" descr="cat_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7713" y="1247775"/>
            <a:ext cx="29718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Text Box 7"/>
          <p:cNvSpPr txBox="1">
            <a:spLocks noChangeArrowheads="1"/>
          </p:cNvSpPr>
          <p:nvPr/>
        </p:nvSpPr>
        <p:spPr bwMode="auto">
          <a:xfrm>
            <a:off x="3086100" y="5040313"/>
            <a:ext cx="4679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dirty="0">
                <a:solidFill>
                  <a:srgbClr val="000000"/>
                </a:solidFill>
                <a:latin typeface="Calibri" panose="020F0502020204030204" pitchFamily="34" charset="0"/>
              </a:rPr>
              <a:t>Ce </a:t>
            </a:r>
            <a:r>
              <a:rPr lang="en-GB" altLang="en-US" dirty="0" err="1">
                <a:solidFill>
                  <a:srgbClr val="000000"/>
                </a:solidFill>
                <a:latin typeface="Calibri" panose="020F0502020204030204" pitchFamily="34" charset="0"/>
              </a:rPr>
              <a:t>sont</a:t>
            </a:r>
            <a:r>
              <a:rPr lang="en-GB" altLang="en-US" dirty="0">
                <a:solidFill>
                  <a:srgbClr val="000000"/>
                </a:solidFill>
                <a:latin typeface="Calibri" panose="020F0502020204030204" pitchFamily="34" charset="0"/>
              </a:rPr>
              <a:t> </a:t>
            </a:r>
            <a:r>
              <a:rPr lang="en-GB" altLang="en-US" dirty="0" err="1">
                <a:solidFill>
                  <a:srgbClr val="000000"/>
                </a:solidFill>
                <a:latin typeface="Calibri" panose="020F0502020204030204" pitchFamily="34" charset="0"/>
              </a:rPr>
              <a:t>deux</a:t>
            </a:r>
            <a:r>
              <a:rPr lang="en-GB" altLang="en-US" dirty="0">
                <a:solidFill>
                  <a:srgbClr val="000000"/>
                </a:solidFill>
                <a:latin typeface="Calibri" panose="020F0502020204030204" pitchFamily="34" charset="0"/>
              </a:rPr>
              <a:t> chats.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42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04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250825" y="188913"/>
            <a:ext cx="37451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dirty="0">
                <a:solidFill>
                  <a:srgbClr val="000000"/>
                </a:solidFill>
                <a:latin typeface="Calibri" panose="020F0502020204030204" pitchFamily="34" charset="0"/>
              </a:rPr>
              <a:t>Que </a:t>
            </a:r>
            <a:r>
              <a:rPr lang="en-GB" altLang="en-US" dirty="0" err="1">
                <a:solidFill>
                  <a:srgbClr val="000000"/>
                </a:solidFill>
                <a:latin typeface="Calibri" panose="020F0502020204030204" pitchFamily="34" charset="0"/>
              </a:rPr>
              <a:t>sont-elles</a:t>
            </a:r>
            <a:r>
              <a:rPr lang="en-GB" altLang="en-US" dirty="0">
                <a:solidFill>
                  <a:srgbClr val="000000"/>
                </a:solidFill>
                <a:latin typeface="Calibri" panose="020F0502020204030204" pitchFamily="34" charset="0"/>
              </a:rPr>
              <a:t> ?</a:t>
            </a:r>
          </a:p>
        </p:txBody>
      </p:sp>
      <p:sp>
        <p:nvSpPr>
          <p:cNvPr id="61445" name="Text Box 5"/>
          <p:cNvSpPr txBox="1">
            <a:spLocks noChangeArrowheads="1"/>
          </p:cNvSpPr>
          <p:nvPr/>
        </p:nvSpPr>
        <p:spPr bwMode="auto">
          <a:xfrm>
            <a:off x="2268538" y="5013176"/>
            <a:ext cx="61919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dirty="0">
                <a:solidFill>
                  <a:srgbClr val="000000"/>
                </a:solidFill>
                <a:latin typeface="Calibri" panose="020F0502020204030204" pitchFamily="34" charset="0"/>
              </a:rPr>
              <a:t>Ce </a:t>
            </a:r>
            <a:r>
              <a:rPr lang="en-GB" altLang="en-US" dirty="0" err="1">
                <a:solidFill>
                  <a:srgbClr val="000000"/>
                </a:solidFill>
                <a:latin typeface="Calibri" panose="020F0502020204030204" pitchFamily="34" charset="0"/>
              </a:rPr>
              <a:t>sont</a:t>
            </a:r>
            <a:r>
              <a:rPr lang="en-GB" altLang="en-US" dirty="0">
                <a:solidFill>
                  <a:srgbClr val="000000"/>
                </a:solidFill>
                <a:latin typeface="Calibri" panose="020F0502020204030204" pitchFamily="34" charset="0"/>
              </a:rPr>
              <a:t> </a:t>
            </a:r>
            <a:r>
              <a:rPr lang="en-GB" altLang="en-US" dirty="0" err="1">
                <a:solidFill>
                  <a:srgbClr val="000000"/>
                </a:solidFill>
                <a:latin typeface="Calibri" panose="020F0502020204030204" pitchFamily="34" charset="0"/>
              </a:rPr>
              <a:t>deux</a:t>
            </a:r>
            <a:r>
              <a:rPr lang="en-GB" altLang="en-US" dirty="0">
                <a:solidFill>
                  <a:srgbClr val="000000"/>
                </a:solidFill>
                <a:latin typeface="Calibri" panose="020F0502020204030204" pitchFamily="34" charset="0"/>
              </a:rPr>
              <a:t> </a:t>
            </a:r>
            <a:r>
              <a:rPr lang="en-GB" altLang="en-US" dirty="0" err="1">
                <a:solidFill>
                  <a:srgbClr val="000000"/>
                </a:solidFill>
                <a:latin typeface="Calibri" panose="020F0502020204030204" pitchFamily="34" charset="0"/>
              </a:rPr>
              <a:t>grenouilles</a:t>
            </a:r>
            <a:r>
              <a:rPr lang="en-GB" altLang="en-US" dirty="0">
                <a:solidFill>
                  <a:srgbClr val="000000"/>
                </a:solidFill>
                <a:latin typeface="Calibri" panose="020F0502020204030204" pitchFamily="34" charset="0"/>
              </a:rPr>
              <a:t>.</a:t>
            </a:r>
          </a:p>
        </p:txBody>
      </p:sp>
      <p:pic>
        <p:nvPicPr>
          <p:cNvPr id="61446" name="Picture 6" descr="frog"/>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43438" y="1916113"/>
            <a:ext cx="1989137"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7" descr="fro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484438" y="1987550"/>
            <a:ext cx="19208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4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14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250825" y="188913"/>
            <a:ext cx="2736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a:solidFill>
                  <a:srgbClr val="000000"/>
                </a:solidFill>
                <a:latin typeface="Calibri" panose="020F0502020204030204" pitchFamily="34" charset="0"/>
              </a:rPr>
              <a:t>Que sont –ils ?</a:t>
            </a:r>
          </a:p>
        </p:txBody>
      </p:sp>
      <p:sp>
        <p:nvSpPr>
          <p:cNvPr id="62467" name="Text Box 3"/>
          <p:cNvSpPr txBox="1">
            <a:spLocks noChangeArrowheads="1"/>
          </p:cNvSpPr>
          <p:nvPr/>
        </p:nvSpPr>
        <p:spPr bwMode="auto">
          <a:xfrm>
            <a:off x="2411760" y="4941168"/>
            <a:ext cx="47519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dirty="0">
                <a:solidFill>
                  <a:srgbClr val="000000"/>
                </a:solidFill>
                <a:latin typeface="Calibri" panose="020F0502020204030204" pitchFamily="34" charset="0"/>
              </a:rPr>
              <a:t>Ce </a:t>
            </a:r>
            <a:r>
              <a:rPr lang="en-GB" altLang="en-US" dirty="0" err="1">
                <a:solidFill>
                  <a:srgbClr val="000000"/>
                </a:solidFill>
                <a:latin typeface="Calibri" panose="020F0502020204030204" pitchFamily="34" charset="0"/>
              </a:rPr>
              <a:t>sont</a:t>
            </a:r>
            <a:r>
              <a:rPr lang="en-GB" altLang="en-US" dirty="0">
                <a:solidFill>
                  <a:srgbClr val="000000"/>
                </a:solidFill>
                <a:latin typeface="Calibri" panose="020F0502020204030204" pitchFamily="34" charset="0"/>
              </a:rPr>
              <a:t> </a:t>
            </a:r>
            <a:r>
              <a:rPr lang="en-GB" altLang="en-US" dirty="0" err="1">
                <a:solidFill>
                  <a:srgbClr val="000000"/>
                </a:solidFill>
                <a:latin typeface="Calibri" panose="020F0502020204030204" pitchFamily="34" charset="0"/>
              </a:rPr>
              <a:t>deux</a:t>
            </a:r>
            <a:r>
              <a:rPr lang="en-GB" altLang="en-US" dirty="0">
                <a:solidFill>
                  <a:srgbClr val="000000"/>
                </a:solidFill>
                <a:latin typeface="Calibri" panose="020F0502020204030204" pitchFamily="34" charset="0"/>
              </a:rPr>
              <a:t> </a:t>
            </a:r>
            <a:r>
              <a:rPr lang="en-GB" altLang="en-US" dirty="0" smtClean="0">
                <a:solidFill>
                  <a:srgbClr val="000000"/>
                </a:solidFill>
                <a:latin typeface="Calibri" panose="020F0502020204030204" pitchFamily="34" charset="0"/>
              </a:rPr>
              <a:t>canards.</a:t>
            </a:r>
            <a:endParaRPr lang="en-GB" altLang="en-US" dirty="0">
              <a:solidFill>
                <a:srgbClr val="000000"/>
              </a:solidFill>
              <a:latin typeface="Calibri" panose="020F0502020204030204" pitchFamily="34" charset="0"/>
            </a:endParaRPr>
          </a:p>
        </p:txBody>
      </p:sp>
      <p:pic>
        <p:nvPicPr>
          <p:cNvPr id="62471" name="Picture 7" descr="duck"/>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5150" y="1346200"/>
            <a:ext cx="2306638"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duck"/>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1196975"/>
            <a:ext cx="2306638"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24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246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250825" y="188913"/>
            <a:ext cx="2736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a:solidFill>
                  <a:srgbClr val="000000"/>
                </a:solidFill>
                <a:latin typeface="Calibri" panose="020F0502020204030204" pitchFamily="34" charset="0"/>
              </a:rPr>
              <a:t>Que sont-ils ?</a:t>
            </a:r>
          </a:p>
        </p:txBody>
      </p:sp>
      <p:sp>
        <p:nvSpPr>
          <p:cNvPr id="63491" name="Text Box 3"/>
          <p:cNvSpPr txBox="1">
            <a:spLocks noChangeArrowheads="1"/>
          </p:cNvSpPr>
          <p:nvPr/>
        </p:nvSpPr>
        <p:spPr bwMode="auto">
          <a:xfrm>
            <a:off x="2555875" y="4685100"/>
            <a:ext cx="48959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dirty="0">
                <a:solidFill>
                  <a:srgbClr val="000000"/>
                </a:solidFill>
                <a:latin typeface="Calibri" panose="020F0502020204030204" pitchFamily="34" charset="0"/>
              </a:rPr>
              <a:t>Ce </a:t>
            </a:r>
            <a:r>
              <a:rPr lang="en-GB" altLang="en-US" dirty="0" err="1">
                <a:solidFill>
                  <a:srgbClr val="000000"/>
                </a:solidFill>
                <a:latin typeface="Calibri" panose="020F0502020204030204" pitchFamily="34" charset="0"/>
              </a:rPr>
              <a:t>sont</a:t>
            </a:r>
            <a:r>
              <a:rPr lang="en-GB" altLang="en-US" dirty="0">
                <a:solidFill>
                  <a:srgbClr val="000000"/>
                </a:solidFill>
                <a:latin typeface="Calibri" panose="020F0502020204030204" pitchFamily="34" charset="0"/>
              </a:rPr>
              <a:t> </a:t>
            </a:r>
            <a:r>
              <a:rPr lang="en-GB" altLang="en-US" dirty="0" err="1">
                <a:solidFill>
                  <a:srgbClr val="000000"/>
                </a:solidFill>
                <a:latin typeface="Calibri" panose="020F0502020204030204" pitchFamily="34" charset="0"/>
              </a:rPr>
              <a:t>deux</a:t>
            </a:r>
            <a:r>
              <a:rPr lang="en-GB" altLang="en-US" dirty="0">
                <a:solidFill>
                  <a:srgbClr val="000000"/>
                </a:solidFill>
                <a:latin typeface="Calibri" panose="020F0502020204030204" pitchFamily="34" charset="0"/>
              </a:rPr>
              <a:t> </a:t>
            </a:r>
            <a:r>
              <a:rPr lang="en-GB" altLang="en-US" dirty="0" smtClean="0">
                <a:solidFill>
                  <a:srgbClr val="000000"/>
                </a:solidFill>
                <a:latin typeface="Calibri" panose="020F0502020204030204" pitchFamily="34" charset="0"/>
              </a:rPr>
              <a:t>moutons. </a:t>
            </a:r>
            <a:endParaRPr lang="en-GB" altLang="en-US" dirty="0">
              <a:solidFill>
                <a:srgbClr val="000000"/>
              </a:solidFill>
              <a:latin typeface="Calibri" panose="020F0502020204030204" pitchFamily="34" charset="0"/>
            </a:endParaRPr>
          </a:p>
        </p:txBody>
      </p:sp>
      <p:pic>
        <p:nvPicPr>
          <p:cNvPr id="63494" name="Picture 6" descr="creohn_Sheep_in_gray"/>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060575"/>
            <a:ext cx="2001838"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7" descr="creohn_Sheep_in_gray"/>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5875" y="2003425"/>
            <a:ext cx="2001838"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9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250825" y="188913"/>
            <a:ext cx="2665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a:solidFill>
                  <a:srgbClr val="000000"/>
                </a:solidFill>
                <a:latin typeface="Calibri" panose="020F0502020204030204" pitchFamily="34" charset="0"/>
              </a:rPr>
              <a:t>Que sont-ils ?</a:t>
            </a:r>
          </a:p>
        </p:txBody>
      </p:sp>
      <p:sp>
        <p:nvSpPr>
          <p:cNvPr id="66563" name="Text Box 3"/>
          <p:cNvSpPr txBox="1">
            <a:spLocks noChangeArrowheads="1"/>
          </p:cNvSpPr>
          <p:nvPr/>
        </p:nvSpPr>
        <p:spPr bwMode="auto">
          <a:xfrm>
            <a:off x="2555776" y="5094287"/>
            <a:ext cx="48246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dirty="0">
                <a:solidFill>
                  <a:srgbClr val="000000"/>
                </a:solidFill>
                <a:latin typeface="Calibri" panose="020F0502020204030204" pitchFamily="34" charset="0"/>
              </a:rPr>
              <a:t>Ce </a:t>
            </a:r>
            <a:r>
              <a:rPr lang="en-GB" altLang="en-US" dirty="0" err="1">
                <a:solidFill>
                  <a:srgbClr val="000000"/>
                </a:solidFill>
                <a:latin typeface="Calibri" panose="020F0502020204030204" pitchFamily="34" charset="0"/>
              </a:rPr>
              <a:t>sont</a:t>
            </a:r>
            <a:r>
              <a:rPr lang="en-GB" altLang="en-US" dirty="0">
                <a:solidFill>
                  <a:srgbClr val="000000"/>
                </a:solidFill>
                <a:latin typeface="Calibri" panose="020F0502020204030204" pitchFamily="34" charset="0"/>
              </a:rPr>
              <a:t> </a:t>
            </a:r>
            <a:r>
              <a:rPr lang="en-GB" altLang="en-US" dirty="0" err="1">
                <a:solidFill>
                  <a:srgbClr val="000000"/>
                </a:solidFill>
                <a:latin typeface="Calibri" panose="020F0502020204030204" pitchFamily="34" charset="0"/>
              </a:rPr>
              <a:t>deux</a:t>
            </a:r>
            <a:r>
              <a:rPr lang="en-GB" altLang="en-US" dirty="0">
                <a:solidFill>
                  <a:srgbClr val="000000"/>
                </a:solidFill>
                <a:latin typeface="Calibri" panose="020F0502020204030204" pitchFamily="34" charset="0"/>
              </a:rPr>
              <a:t> </a:t>
            </a:r>
            <a:r>
              <a:rPr lang="en-GB" altLang="en-US" dirty="0" err="1">
                <a:solidFill>
                  <a:srgbClr val="000000"/>
                </a:solidFill>
                <a:latin typeface="Calibri" panose="020F0502020204030204" pitchFamily="34" charset="0"/>
              </a:rPr>
              <a:t>chiens</a:t>
            </a:r>
            <a:r>
              <a:rPr lang="en-GB" altLang="en-US" dirty="0">
                <a:solidFill>
                  <a:srgbClr val="000000"/>
                </a:solidFill>
                <a:latin typeface="Calibri" panose="020F0502020204030204" pitchFamily="34" charset="0"/>
              </a:rPr>
              <a:t>.</a:t>
            </a:r>
          </a:p>
        </p:txBody>
      </p:sp>
      <p:pic>
        <p:nvPicPr>
          <p:cNvPr id="66566" name="Picture 6" descr="dog_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19313" y="1285875"/>
            <a:ext cx="23812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7" descr="dog_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1285875"/>
            <a:ext cx="23812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5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9" name="Text Box 11">
            <a:hlinkClick r:id="" action="ppaction://noaction">
              <a:snd r:embed="rId3" name="qv.wav"/>
            </a:hlinkClick>
          </p:cNvPr>
          <p:cNvSpPr txBox="1">
            <a:spLocks noChangeArrowheads="1"/>
          </p:cNvSpPr>
          <p:nvPr/>
        </p:nvSpPr>
        <p:spPr bwMode="auto">
          <a:xfrm>
            <a:off x="2139950" y="1844675"/>
            <a:ext cx="56721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6000" dirty="0"/>
              <a:t>Que </a:t>
            </a:r>
            <a:r>
              <a:rPr lang="en-GB" altLang="en-US" sz="6000" dirty="0" err="1"/>
              <a:t>vois</a:t>
            </a:r>
            <a:r>
              <a:rPr lang="en-GB" altLang="en-US" sz="6000" dirty="0"/>
              <a:t> – </a:t>
            </a:r>
            <a:r>
              <a:rPr lang="en-GB" altLang="en-US" sz="6000" dirty="0" err="1"/>
              <a:t>tu</a:t>
            </a:r>
            <a:r>
              <a:rPr lang="en-GB" altLang="en-US" sz="6000" dirty="0"/>
              <a:t> ?</a:t>
            </a:r>
          </a:p>
        </p:txBody>
      </p:sp>
      <p:sp>
        <p:nvSpPr>
          <p:cNvPr id="11276" name="Text Box 12">
            <a:hlinkClick r:id="" action="ppaction://noaction">
              <a:snd r:embed="rId4" name="veo.wav"/>
            </a:hlinkClick>
          </p:cNvPr>
          <p:cNvSpPr txBox="1">
            <a:spLocks noChangeArrowheads="1"/>
          </p:cNvSpPr>
          <p:nvPr/>
        </p:nvSpPr>
        <p:spPr bwMode="auto">
          <a:xfrm>
            <a:off x="2700338" y="3860800"/>
            <a:ext cx="36718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6000" dirty="0"/>
              <a:t>Je </a:t>
            </a:r>
            <a:r>
              <a:rPr lang="en-GB" altLang="en-US" sz="6000" dirty="0" err="1"/>
              <a:t>vois</a:t>
            </a:r>
            <a:r>
              <a:rPr lang="en-GB" altLang="en-US" sz="6000" dirty="0"/>
              <a:t> …</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2560" y="2756920"/>
            <a:ext cx="2081224" cy="2088232"/>
          </a:xfrm>
          <a:prstGeom prst="rect">
            <a:avLst/>
          </a:prstGeom>
        </p:spPr>
      </p:pic>
      <p:pic>
        <p:nvPicPr>
          <p:cNvPr id="14" name="Picture 13"/>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08920" y="4893782"/>
            <a:ext cx="1697165" cy="2071033"/>
          </a:xfrm>
          <a:prstGeom prst="rect">
            <a:avLst/>
          </a:prstGeom>
        </p:spPr>
      </p:pic>
      <p:pic>
        <p:nvPicPr>
          <p:cNvPr id="15" name="Picture 14"/>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83874" y="-1367426"/>
            <a:ext cx="2584289" cy="1400829"/>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96536" y="4889378"/>
            <a:ext cx="1950950" cy="1297382"/>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21302" y="-1179512"/>
            <a:ext cx="1800200" cy="1728192"/>
          </a:xfrm>
          <a:prstGeom prst="rect">
            <a:avLst/>
          </a:prstGeom>
        </p:spPr>
      </p:pic>
      <p:pic>
        <p:nvPicPr>
          <p:cNvPr id="18" name="Picture 17"/>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55770" y="1717839"/>
            <a:ext cx="2415773" cy="2333502"/>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49433" y="6858000"/>
            <a:ext cx="2256461" cy="1696106"/>
          </a:xfrm>
          <a:prstGeom prst="rect">
            <a:avLst/>
          </a:prstGeom>
        </p:spPr>
      </p:pic>
      <p:pic>
        <p:nvPicPr>
          <p:cNvPr id="20" name="Picture 19"/>
          <p:cNvPicPr>
            <a:picLocks noChangeAspect="1"/>
          </p:cNvPicPr>
          <p:nvPr/>
        </p:nvPicPr>
        <p:blipFill rotWithShape="1">
          <a:blip r:embed="rId12" cstate="print">
            <a:extLst>
              <a:ext uri="{28A0092B-C50C-407E-A947-70E740481C1C}">
                <a14:useLocalDpi xmlns:a14="http://schemas.microsoft.com/office/drawing/2010/main" val="0"/>
              </a:ext>
            </a:extLst>
          </a:blip>
          <a:srcRect r="19057"/>
          <a:stretch/>
        </p:blipFill>
        <p:spPr>
          <a:xfrm>
            <a:off x="777169" y="6964856"/>
            <a:ext cx="1737865" cy="1706874"/>
          </a:xfrm>
          <a:prstGeom prst="rect">
            <a:avLst/>
          </a:prstGeom>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44000" y="6825226"/>
            <a:ext cx="1495193" cy="15129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12309 0.00486 L -0.12309 0.00486 C -0.12726 -0.00672 -0.13194 -0.01783 -0.13594 -0.02963 C -0.14097 -0.04468 -0.13854 -0.05625 -0.15208 -0.06829 C -0.16545 -0.0801 -0.15799 -0.0757 -0.17465 -0.08125 C -0.18437 -0.07986 -0.19479 -0.08241 -0.20365 -0.07686 C -0.21198 -0.07176 -0.22309 -0.05116 -0.22309 -0.05116 C -0.23333 -0.01667 -0.22361 -0.04074 -0.23906 -0.01667 C -0.24271 -0.01135 -0.24427 -0.00348 -0.24878 0.00046 C -0.25451 0.00555 -0.2618 0.00625 -0.26823 0.00902 C -0.27396 0.00833 -0.30035 0.00602 -0.31007 0.00046 C -0.31979 -0.0051 -0.325 -0.01644 -0.33264 -0.02523 C -0.34253 -0.03658 -0.36962 -0.07061 -0.3875 -0.08125 C -0.39167 -0.08357 -0.39618 -0.08403 -0.40052 -0.08542 C -0.42187 -0.08403 -0.44358 -0.08496 -0.46493 -0.08125 C -0.46875 -0.08056 -0.47153 -0.0757 -0.47465 -0.07269 C -0.47899 -0.06852 -0.48351 -0.06459 -0.4875 -0.05973 C -0.49427 -0.05162 -0.4993 -0.04074 -0.50694 -0.0338 L -0.52621 -0.01667 C -0.53333 -0.01042 -0.54062 -0.00324 -0.54878 0.00046 C -0.55399 0.00277 -0.55972 0.00301 -0.56493 0.00486 C -0.56823 0.00602 -0.57135 0.00764 -0.57465 0.00902 C -0.5875 0.00764 -0.60069 0.0081 -0.61337 0.00486 C -0.61719 0.0037 -0.61996 -0.0007 -0.62309 -0.00371 C -0.64167 -0.02246 -0.63646 -0.01598 -0.64878 -0.0382 C -0.65295 -0.0544 -0.65382 -0.06204 -0.66493 -0.07686 C -0.66823 -0.08125 -0.67083 -0.08635 -0.67465 -0.08982 C -0.67743 -0.09236 -0.68108 -0.0926 -0.68437 -0.09398 C -0.70156 -0.09121 -0.71875 -0.08912 -0.73594 -0.08542 C -0.74514 -0.08357 -0.74965 -0.07709 -0.75851 -0.07269 C -0.76267 -0.07061 -0.76719 -0.06968 -0.77153 -0.06829 C -0.79392 -0.05324 -0.77569 -0.06783 -0.7941 -0.04676 C -0.79809 -0.04213 -0.80312 -0.03889 -0.80694 -0.0338 C -0.80972 -0.03033 -0.81042 -0.02431 -0.81337 -0.02107 C -0.81927 -0.01412 -0.82517 -0.00579 -0.83281 -0.00371 C -0.85226 0.00139 -0.84375 -0.00186 -0.85851 0.00486 C -0.86927 0.00185 -0.88038 0.00046 -0.8908 -0.00371 C -0.8934 -0.00486 -0.91337 -0.02523 -0.91337 -0.02523 C -0.91597 -0.03912 -0.91858 -0.06088 -0.92951 -0.06829 L -0.94236 -0.07686 C -0.95538 -0.07547 -0.9684 -0.0757 -0.98108 -0.07269 C -0.9868 -0.0713 -0.99167 -0.06621 -0.99722 -0.06389 C -1.0026 -0.06181 -1.00799 -0.06111 -1.01337 -0.05973 C -1.01667 -0.05533 -1.01962 -0.0507 -1.02309 -0.04676 C -1.02604 -0.04352 -1.03003 -0.0419 -1.03281 -0.0382 C -1.03542 -0.03449 -1.03698 -0.0294 -1.03924 -0.02523 C -1.04236 -0.01945 -1.04583 -0.01389 -1.04896 -0.00811 C -1.05121 -0.00394 -1.0526 0.00115 -1.05538 0.00486 C -1.06163 0.01319 -1.06684 0.01412 -1.07465 0.01782 C -1.09514 0.01481 -1.1158 0.01412 -1.13594 0.00902 C -1.13976 0.0081 -1.14323 0.00439 -1.14566 0.00046 C -1.14878 -0.0044 -1.14965 -0.01111 -1.15208 -0.01667 C -1.15608 -0.02547 -1.16163 -0.03334 -1.16493 -0.0426 C -1.17118 -0.05926 -1.17153 -0.06482 -1.1842 -0.07686 C -1.18802 -0.08056 -1.20833 -0.08496 -1.21007 -0.08542 C -1.22621 -0.08403 -1.24236 -0.08357 -1.25833 -0.08125 C -1.26875 -0.07963 -1.26858 -0.07431 -1.27778 -0.06829 C -1.28299 -0.06482 -1.28854 -0.06273 -1.29392 -0.05973 C -1.34479 -0.02963 -1.275 -0.07014 -1.31649 -0.0426 C -1.34323 -0.02477 -1.30816 -0.05417 -1.33576 -0.02963 L -1.44878 -0.0338 C -1.45746 -0.03449 -1.46597 -0.03773 -1.47448 -0.0382 C -1.49167 -0.03912 -1.50903 -0.0382 -1.52621 -0.0382 L -1.53594 -0.0382 " pathEditMode="relative" ptsTypes="AAAAAAAAAAAAAAAAAAAAAAAAAAAAAAAAAAAAAAAAAAAAAAAAAAAAAAAAAAAAAAAA">
                                      <p:cBhvr>
                                        <p:cTn id="10" dur="2000" fill="hold"/>
                                        <p:tgtEl>
                                          <p:spTgt spid="13"/>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9652 0.03426 L 0.09652 0.03426 C 0.10625 0.03125 0.11632 0.02963 0.12569 0.02547 C 0.12934 0.02385 0.13177 0.01875 0.13524 0.0169 C 0.15 0.00949 0.14913 0.01621 0.16111 0.00834 C 0.16458 0.00602 0.16718 0.00186 0.17083 -0.00023 C 0.18663 -0.00972 0.18871 -0.0074 0.20312 -0.01319 C 0.20954 -0.01574 0.21597 -0.01898 0.22239 -0.02176 C 0.22569 -0.02314 0.22882 -0.025 0.23211 -0.02615 C 0.24826 -0.03148 0.24079 -0.02847 0.25468 -0.03472 C 0.25798 -0.04051 0.25972 -0.04814 0.26441 -0.05185 C 0.26909 -0.05578 0.27517 -0.05439 0.28055 -0.05625 C 0.28385 -0.05717 0.28698 -0.05902 0.2901 -0.06041 C 0.3177 -0.08518 0.28281 -0.05555 0.30954 -0.07338 C 0.31284 -0.07569 0.3158 -0.07893 0.31909 -0.08194 C 0.32343 -0.08611 0.32708 -0.09189 0.33194 -0.0949 C 0.33698 -0.09791 0.3427 -0.09768 0.34809 -0.09907 C 0.35121 -0.10347 0.35364 -0.10949 0.35781 -0.11203 C 0.3658 -0.11689 0.3835 -0.1206 0.3835 -0.1206 C 0.3868 -0.125 0.38958 -0.13009 0.39323 -0.13356 C 0.40885 -0.14861 0.40173 -0.13703 0.4158 -0.14652 C 0.43455 -0.15902 0.4158 -0.15231 0.43836 -0.16365 C 0.44253 -0.16574 0.44705 -0.16643 0.45121 -0.16805 C 0.45451 -0.16921 0.45781 -0.17083 0.46093 -0.17222 C 0.46736 -0.17801 0.47291 -0.18634 0.48038 -0.18958 C 0.4868 -0.19236 0.49409 -0.19305 0.49965 -0.19814 C 0.50295 -0.20092 0.50573 -0.20486 0.50937 -0.20671 C 0.51823 -0.21111 0.52691 -0.20926 0.53524 -0.21527 C 0.54201 -0.22037 0.54722 -0.22916 0.55451 -0.2324 C 0.55781 -0.23402 0.56111 -0.23472 0.56423 -0.2368 C 0.5677 -0.23912 0.57031 -0.24328 0.57395 -0.24537 C 0.57795 -0.24768 0.58246 -0.24791 0.5868 -0.24977 C 0.59323 -0.25231 0.60607 -0.25833 0.60607 -0.25833 C 0.61145 -0.26412 0.61649 -0.27037 0.62222 -0.27546 C 0.63055 -0.28287 0.64566 -0.28958 0.65451 -0.29282 C 0.67152 -0.29884 0.68246 -0.29629 0.69965 -0.30995 C 0.70503 -0.31412 0.71024 -0.31898 0.7158 -0.32291 C 0.71892 -0.32477 0.72239 -0.325 0.72552 -0.32708 C 0.72899 -0.32939 0.73177 -0.33333 0.73524 -0.33564 C 0.73819 -0.33773 0.74184 -0.33796 0.74479 -0.34004 C 0.74826 -0.34236 0.75104 -0.34629 0.75451 -0.34861 C 0.75764 -0.35069 0.76128 -0.35069 0.76423 -0.35301 C 0.771 -0.35787 0.77708 -0.36435 0.7835 -0.37014 C 0.7868 -0.37291 0.78958 -0.37708 0.79323 -0.3787 L 0.80295 -0.3831 C 0.81163 -0.39467 0.81441 -0.39953 0.82552 -0.40879 C 0.83819 -0.41944 0.8375 -0.41412 0.84809 -0.42615 C 0.85156 -0.42986 0.85382 -0.43588 0.85781 -0.43889 C 0.86371 -0.44328 0.87708 -0.44745 0.87708 -0.44745 C 0.88142 -0.45324 0.88507 -0.45995 0.88993 -0.46481 C 0.8927 -0.46736 0.89652 -0.46736 0.89965 -0.46898 C 0.90416 -0.47152 0.90833 -0.47477 0.91267 -0.47754 C 0.91875 -0.48564 0.92378 -0.49444 0.93194 -0.49907 C 0.93819 -0.50277 0.94479 -0.50486 0.95139 -0.50787 C 0.95659 -0.51342 0.96163 -0.52014 0.96736 -0.525 C 0.97031 -0.52731 0.97395 -0.52754 0.97708 -0.52916 C 0.98871 -0.53588 0.99913 -0.5449 1.00937 -0.55509 C 1.03159 -0.57731 1.01788 -0.56389 1.05139 -0.59375 C 1.06389 -0.60486 1.05729 -0.60069 1.07066 -0.60671 C 1.08784 -0.62939 1.07205 -0.61111 1.09323 -0.62824 C 1.09982 -0.63356 1.10607 -0.63958 1.11267 -0.64537 C 1.1158 -0.64814 1.11857 -0.65231 1.12222 -0.65393 C 1.12552 -0.65532 1.12899 -0.65602 1.13194 -0.65833 C 1.13871 -0.66342 1.14444 -0.67083 1.15139 -0.67546 C 1.15555 -0.67847 1.15972 -0.68148 1.16423 -0.68402 C 1.17482 -0.69004 1.17604 -0.6868 1.1868 -0.69699 C 1.19045 -0.70046 1.1927 -0.70625 1.19652 -0.70995 C 1.20034 -0.71365 1.2052 -0.71527 1.20937 -0.71852 C 1.21267 -0.72106 1.21597 -0.72407 1.21909 -0.72708 C 1.22343 -0.73125 1.2276 -0.73588 1.23194 -0.74004 C 1.23507 -0.74305 1.23854 -0.7456 1.24166 -0.74861 C 1.246 -0.75277 1.25 -0.75764 1.25451 -0.76157 C 1.25972 -0.7662 1.26527 -0.77014 1.27066 -0.7743 C 1.27274 -0.7787 1.27413 -0.78402 1.27708 -0.78727 C 1.27986 -0.79004 1.28385 -0.78935 1.2868 -0.79166 C 1.29149 -0.79514 1.29531 -0.80046 1.29965 -0.80463 C 1.30607 -0.81041 1.31354 -0.81435 1.31909 -0.82176 C 1.32552 -0.83032 1.3309 -0.84074 1.33836 -0.84745 C 1.34166 -0.85046 1.34514 -0.85277 1.34809 -0.85602 C 1.35156 -0.85995 1.35434 -0.86481 1.35781 -0.86875 C 1.36076 -0.87222 1.36441 -0.87407 1.36736 -0.87731 C 1.371 -0.88125 1.37361 -0.88634 1.37708 -0.89027 C 1.38003 -0.89352 1.38385 -0.8956 1.3868 -0.89884 C 1.39027 -0.90277 1.39253 -0.90879 1.39652 -0.9118 C 1.40243 -0.9162 1.40972 -0.91643 1.4158 -0.92037 C 1.42014 -0.92338 1.42448 -0.92592 1.42882 -0.92893 C 1.4342 -0.9331 1.43889 -0.93912 1.44479 -0.94189 C 1.45104 -0.9449 1.45781 -0.94467 1.46423 -0.94629 C 1.46961 -0.94907 1.47482 -0.95231 1.48038 -0.95486 C 1.49427 -0.96088 1.49757 -0.95764 1.51267 -0.96782 C 1.51684 -0.9706 1.52135 -0.97314 1.52552 -0.97639 C 1.54097 -0.98773 1.54097 -0.9912 1.55781 -0.99791 C 1.56302 -1 1.56857 -1 1.57395 -1.00208 C 1.57951 -1.00439 1.58455 -1.0081 1.5901 -1.01064 C 1.6059 -1.01875 1.59392 -1.01111 1.60625 -1.01944 L 1.60625 -1.01944 " pathEditMode="relative" ptsTypes="AAAAAAAAAAAAAAAAAAAAAAAAAAAAAAAAAAAAAAAAAAAAAAAAAAAAAAAAAAAAAAAAAAAAAAAAAAAAAAAAAAAAAAAAAAAAAAAA">
                                      <p:cBhvr>
                                        <p:cTn id="14" dur="2750" fill="hold"/>
                                        <p:tgtEl>
                                          <p:spTgt spid="14"/>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0226 0.10578 L -0.00226 0.10578 C -0.0066 0.11713 -0.00903 0.13032 -0.01511 0.14004 C -0.02014 0.14791 -0.03455 0.15717 -0.03455 0.15717 C -0.03924 0.1669 -0.04323 0.17639 -0.0507 0.1831 C -0.05347 0.18565 -0.05729 0.18541 -0.06042 0.1875 C -0.06389 0.18981 -0.06684 0.19305 -0.06997 0.19606 C -0.07222 0.20023 -0.07344 0.20578 -0.07657 0.20879 C -0.07917 0.2118 -0.08368 0.20995 -0.08611 0.21319 C -0.09167 0.2206 -0.09479 0.23032 -0.09913 0.23912 L -0.10556 0.25185 C -0.1132 0.28287 -0.10382 0.24421 -0.11198 0.28194 C -0.11285 0.28634 -0.11407 0.29074 -0.11511 0.29491 C -0.11407 0.31921 -0.11441 0.34375 -0.11198 0.36805 C -0.10729 0.4162 -0.10452 0.37222 -0.09254 0.41967 C -0.0915 0.42407 -0.09097 0.42847 -0.08941 0.43264 C -0.0849 0.44467 -0.08038 0.44884 -0.07327 0.45833 C -0.06997 0.47129 -0.07049 0.47315 -0.06354 0.48426 C -0.06059 0.48889 -0.05677 0.49236 -0.05382 0.49722 C -0.04913 0.50532 -0.04341 0.51319 -0.04097 0.52291 C -0.03993 0.52731 -0.03993 0.53241 -0.03785 0.53588 C -0.03542 0.53981 -0.03125 0.54166 -0.02813 0.54444 C -0.02622 0.54953 -0.01927 0.56991 -0.01511 0.57453 C -0.00938 0.58125 0.00416 0.59166 0.00416 0.59166 C 0.00989 0.61435 0.00364 0.59606 0.01701 0.61759 C 0.02153 0.62477 0.0276 0.63958 0.03003 0.64768 C 0.03246 0.65602 0.03264 0.66597 0.03646 0.67338 C 0.04288 0.68634 0.04444 0.68842 0.0493 0.7037 C 0.05069 0.70787 0.05156 0.71203 0.0526 0.71643 C 0.05382 0.72222 0.05399 0.72824 0.05573 0.73379 C 0.05729 0.73842 0.06007 0.74236 0.06232 0.74653 C 0.06111 0.79259 0.06076 0.83842 0.05903 0.88426 C 0.05868 0.89444 0.05746 0.9044 0.05573 0.91435 C 0.05434 0.92315 0.05312 0.93264 0.0493 0.94028 C 0.03385 0.97106 0.04184 0.95879 0.02673 0.97893 C 0.02343 0.9919 0.02396 0.99352 0.01701 1.00463 C 0.01423 1.00949 0.01024 1.01296 0.00746 1.01759 C -0.01511 1.05347 0.01962 1.00578 -0.00868 1.04352 C -0.01684 1.07592 -0.00591 1.03588 -0.01841 1.06921 C -0.01997 1.07338 -0.02014 1.07801 -0.0217 1.08217 C -0.02344 1.0868 -0.02639 1.09051 -0.02813 1.09514 C -0.03073 1.10231 -0.03299 1.11828 -0.03455 1.12523 C -0.03646 1.13379 -0.03889 1.14236 -0.04097 1.15092 L -0.04427 1.16389 C -0.04063 1.25416 -0.04097 1.21828 -0.04097 1.27153 L -0.04097 1.27153 " pathEditMode="relative" ptsTypes="AAAAAAAAAAAAAAAAAAAAAAAAAAAAAAAAAAAAAAAAAAAAAA">
                                      <p:cBhvr>
                                        <p:cTn id="18" dur="2000" fill="hold"/>
                                        <p:tgtEl>
                                          <p:spTgt spid="15"/>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1.66667E-6 -5.18519E-6 L -1.66667E-6 -5.18519E-6 C -0.00972 -0.0014 -0.01944 -0.00209 -0.02916 -0.00417 C -0.03246 -0.0051 -0.03541 -0.00765 -0.03871 -0.00857 C -0.04618 -0.01066 -0.05382 -0.01112 -0.06146 -0.01297 C -0.0658 -0.0139 -0.06996 -0.01552 -0.0743 -0.01714 C -0.0776 -0.01853 -0.08055 -0.02107 -0.08402 -0.02154 C -0.10764 -0.02408 -0.13125 -0.02431 -0.15486 -0.0257 C -0.18611 -0.03265 -0.18923 -0.03427 -0.23229 -0.03427 C -0.30868 -0.03427 -0.38507 -0.03149 -0.46146 -0.0301 C -0.471 -0.02871 -0.48073 -0.02755 -0.49045 -0.0257 C -0.49583 -0.02478 -0.50104 -0.022 -0.50659 -0.02154 C -0.61284 -0.01274 -0.67534 -0.01204 -0.78073 -0.00857 C -0.91649 0.05184 -0.79132 -0.0007 -1.16771 -0.00417 L -1.26128 -0.00417 L -1.26128 -0.00417 " pathEditMode="relative" ptsTypes="AAAAAAAAAAAAAAAA">
                                      <p:cBhvr>
                                        <p:cTn id="22" dur="2000" fill="hold"/>
                                        <p:tgtEl>
                                          <p:spTgt spid="16"/>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7205 0.16412 L -0.07205 0.16435 C -0.06337 0.16991 -0.05486 0.17616 -0.04618 0.18148 C -0.04306 0.18333 -0.03941 0.18357 -0.03646 0.18565 C -0.02969 0.19074 -0.02465 0.2007 -0.01719 0.20278 C -0.01181 0.20417 -0.00642 0.20533 -0.00121 0.20695 C 0.00208 0.2081 0.00521 0.21042 0.00851 0.21134 C 0.01597 0.2132 0.02361 0.21412 0.03108 0.21551 C 0.03767 0.21852 0.04375 0.22246 0.05069 0.22431 C 0.06024 0.22685 0.07743 0.21574 0.07969 0.22847 C 0.0901 0.29167 0.04965 0.375 0.08299 0.42199 C 0.11372 0.46597 0.17326 0.425 0.21823 0.42639 C 0.22552 0.7581 0.18125 0.39769 0.45365 0.57685 C 0.4875 0.59908 0.45504 0.67732 0.45695 0.72732 C 0.45712 0.73195 0.45729 0.73796 0.46024 0.74028 C 0.46684 0.74583 0.475 0.74676 0.48281 0.74884 C 0.49549 0.75255 0.50833 0.75648 0.52153 0.75741 C 0.56545 0.76088 0.60955 0.76042 0.65365 0.76181 C 0.65486 0.82338 0.65174 0.88542 0.65695 0.94676 C 0.65747 0.95255 0.66545 0.95046 0.66979 0.95093 C 0.70642 0.95625 0.74306 0.95972 0.77951 0.96389 C 0.78698 1.02361 0.78021 0.96273 0.78594 1.0757 C 0.78663 1.08866 0.7882 1.10162 0.78924 1.11458 L 1.13438 1.11019 C 1.1776 1.10926 1.14896 1.10602 1.17951 1.10162 C 1.19358 1.09954 1.20747 1.09861 1.22153 1.09722 C 1.27743 1.10185 1.2559 1.10162 1.28611 1.10162 L 1.28611 1.10185 " pathEditMode="relative" rAng="0" ptsTypes="AAAAAAAAAAAAAAAAAAAAAAAAAAAA">
                                      <p:cBhvr>
                                        <p:cTn id="26" dur="2000" fill="hold"/>
                                        <p:tgtEl>
                                          <p:spTgt spid="17"/>
                                        </p:tgtEl>
                                        <p:attrNameLst>
                                          <p:attrName>ppt_x</p:attrName>
                                          <p:attrName>ppt_y</p:attrName>
                                        </p:attrNameLst>
                                      </p:cBhvr>
                                      <p:rCtr x="67899" y="47523"/>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3.61111E-6 1.85185E-6 L -3.61111E-6 0.00023 C 0.03473 -0.0463 0.01789 -0.03681 0.04202 -0.04746 C 0.04532 -0.05162 0.04809 -0.05648 0.05174 -0.06042 C 0.05764 -0.06667 0.06563 -0.07014 0.07101 -0.07755 C 0.09271 -0.10648 0.0816 -0.09954 0.1 -0.10764 C 0.10938 -0.11597 0.11164 -0.11667 0.11927 -0.12917 C 0.1217 -0.1331 0.12292 -0.13843 0.1257 -0.14213 C 0.13195 -0.15046 0.13716 -0.15139 0.14514 -0.15486 C 0.14931 -0.15926 0.15417 -0.16273 0.15799 -0.16783 C 0.16077 -0.17153 0.16164 -0.17709 0.16441 -0.18079 C 0.16823 -0.18588 0.17361 -0.18866 0.17726 -0.19352 C 0.19879 -0.22222 0.16771 -0.19213 0.19341 -0.21505 C 0.20521 -0.23866 0.19653 -0.2257 0.2257 -0.24514 C 0.2257 -0.24491 0.25157 -0.2625 0.25157 -0.26227 C 0.25469 -0.26389 0.25816 -0.26505 0.26129 -0.26667 C 0.26563 -0.26921 0.26962 -0.27292 0.27414 -0.27523 C 0.28039 -0.27871 0.29341 -0.28403 0.29341 -0.2838 C 0.31823 -0.28241 0.34375 -0.28796 0.36771 -0.27963 C 0.37518 -0.27709 0.37709 -0.2632 0.38056 -0.25394 C 0.38282 -0.24815 0.38542 -0.24259 0.38698 -0.23658 C 0.38855 -0.23102 0.38907 -0.225 0.39028 -0.21945 C 0.39115 -0.21505 0.39236 -0.21088 0.39341 -0.20648 C 0.39306 -0.19699 0.39445 -0.15301 0.38698 -0.13334 C 0.37518 -0.10209 0.3823 -0.14468 0.36771 -0.08611 L 0.36129 -0.06042 C 0.36007 -0.05602 0.3599 -0.05116 0.35799 -0.04746 C 0.35365 -0.03889 0.34757 -0.03148 0.34514 -0.02153 C 0.34289 -0.01296 0.34167 -0.00394 0.33872 0.00416 L 0.3257 0.03866 C 0.32361 0.04444 0.32084 0.04977 0.31927 0.05579 L 0.31285 0.08171 C 0.31181 0.08588 0.31025 0.09004 0.30955 0.09444 C 0.30573 0.12037 0.30816 0.10903 0.30313 0.12893 C 0.30417 0.16481 0.30243 0.20092 0.30643 0.23634 C 0.30695 0.24143 0.31302 0.24166 0.31615 0.24514 C 0.33507 0.2662 0.31476 0.25208 0.34184 0.26643 L 0.44827 0.25787 C 0.45591 0.25717 0.46355 0.25648 0.47084 0.2537 C 0.47466 0.25208 0.47743 0.24791 0.48056 0.24514 C 0.48282 0.24074 0.48403 0.23541 0.48698 0.23217 C 0.50921 0.20856 0.48334 0.2544 0.50643 0.21504 C 0.51111 0.20671 0.51493 0.19768 0.51927 0.18912 L 0.5257 0.17616 C 0.53299 0.14722 0.52292 0.1787 0.53872 0.15463 C 0.54375 0.14699 0.54723 0.1375 0.55157 0.12893 C 0.55365 0.12454 0.55434 0.11759 0.55799 0.11597 L 0.56771 0.1118 C 0.57136 0.1044 0.57986 0.08704 0.58386 0.08171 C 0.60052 0.05949 0.59896 0.07708 0.61615 0.04282 C 0.61823 0.03866 0.61962 0.03356 0.62257 0.03009 C 0.63091 0.01991 0.65226 -0.00046 0.66441 -0.0088 C 0.66754 -0.01065 0.67084 -0.01158 0.67414 -0.01296 C 0.68212 -0.02014 0.68733 -0.02546 0.69671 -0.03009 C 0.70087 -0.03218 0.70539 -0.03287 0.70955 -0.03449 C 0.73195 -0.04306 0.70382 -0.03542 0.73872 -0.04306 C 0.78768 -0.06482 0.76441 -0.05625 0.87743 -0.03889 C 0.88125 -0.0382 0.89184 -0.01736 0.89358 -0.01296 C 0.89497 -0.00903 0.89566 -0.0044 0.89671 1.85185E-6 C 0.89566 0.05162 0.89549 0.10324 0.89358 0.15463 C 0.89323 0.16204 0.89254 0.16967 0.89028 0.17616 C 0.88716 0.18565 0.87743 0.20208 0.87743 0.20231 C 0.87691 0.2044 0.87275 0.22847 0.87101 0.23217 C 0.86841 0.23727 0.86441 0.24074 0.86129 0.24514 C 0.85573 0.27477 0.8533 0.27986 0.86129 0.32245 C 0.8632 0.33241 0.87414 0.34815 0.87414 0.34838 C 0.87518 0.35254 0.875 0.35787 0.87743 0.36111 C 0.87986 0.36435 0.88403 0.36342 0.88698 0.36551 C 0.91216 0.38217 0.88212 0.36759 0.90643 0.37847 L 1.17101 0.37407 C 1.29254 0.3706 1.16493 0.37199 1.2323 0.36551 C 1.25486 0.36319 1.27743 0.3625 1.3 0.36111 L 1.31927 0.35694 C 1.32691 0.35532 1.33455 0.35486 1.34184 0.35254 C 1.34861 0.35046 1.35469 0.3456 1.36129 0.34398 C 1.37934 0.33935 1.44861 0.32963 1.46459 0.32685 C 1.47709 0.32454 1.48177 0.32176 1.49358 0.31805 C 1.49896 0.31666 1.50434 0.31551 1.50973 0.31389 C 1.5507 0.30162 1.49011 0.31829 1.53872 0.30532 C 1.56042 0.28588 1.53316 0.30741 1.57101 0.29236 C 1.57466 0.29097 1.57691 0.28472 1.58073 0.28379 C 1.62014 0.27454 1.62934 0.27523 1.65816 0.27523 L 1.65816 0.27546 " pathEditMode="relative" rAng="0" ptsTypes="AAAAAAAAAAAAAAAAAAAAAAAAAAAAAAAAAAAAAAAAAAAAAAAAAAAAAAAAAAAAAAAAAAAAAAAAAAAAAAAAAAA">
                                      <p:cBhvr>
                                        <p:cTn id="30" dur="2000" fill="hold"/>
                                        <p:tgtEl>
                                          <p:spTgt spid="18"/>
                                        </p:tgtEl>
                                        <p:attrNameLst>
                                          <p:attrName>ppt_x</p:attrName>
                                          <p:attrName>ppt_y</p:attrName>
                                        </p:attrNameLst>
                                      </p:cBhvr>
                                      <p:rCtr x="82899" y="4699"/>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13385 -0.01204 L 0.13385 -0.0118 C 0.13264 -0.025 0.12986 -0.03796 0.13056 -0.05092 C 0.13108 -0.05995 0.13715 -0.08148 0.14323 -0.08958 C 0.14601 -0.09329 0.14983 -0.09537 0.15295 -0.09815 C 0.18733 -0.1669 0.14219 -0.0838 0.18524 -0.1412 C 0.18854 -0.14537 0.19201 -0.1493 0.19497 -0.15417 C 0.1974 -0.1581 0.19861 -0.16342 0.20139 -0.1669 C 0.21059 -0.1794 0.21024 -0.17292 0.22066 -0.17986 C 0.22413 -0.18217 0.22691 -0.18611 0.23038 -0.18842 C 0.23385 -0.19074 0.25035 -0.19676 0.25295 -0.19699 C 0.2809 -0.20069 0.30885 -0.20278 0.33681 -0.20579 C 0.36597 -0.21528 0.33021 -0.20417 0.37552 -0.21435 C 0.37969 -0.21528 0.38403 -0.21829 0.38854 -0.21852 C 0.43142 -0.2213 0.47448 -0.22153 0.51754 -0.22292 C 0.52517 -0.23819 0.53264 -0.25393 0.54323 -0.26597 C 0.57031 -0.29583 0.53438 -0.24977 0.56267 -0.2875 C 0.56372 -0.29167 0.5651 -0.29583 0.56597 -0.30023 C 0.57222 -0.33842 0.56597 -0.31342 0.5724 -0.34329 C 0.57326 -0.34768 0.57344 -0.35278 0.57552 -0.35625 C 0.57795 -0.36018 0.58195 -0.36204 0.58524 -0.36481 C 0.58629 -0.3706 0.58594 -0.37708 0.58854 -0.38194 C 0.59392 -0.39236 0.61667 -0.42037 0.62726 -0.425 C 0.65035 -0.43542 0.62135 -0.42292 0.64983 -0.43356 C 0.65295 -0.43495 0.65608 -0.4368 0.6592 -0.43796 C 0.66476 -0.43958 0.67031 -0.44051 0.67552 -0.44213 C 0.67882 -0.44329 0.68177 -0.44537 0.68524 -0.44653 C 0.68958 -0.44815 0.69375 -0.44954 0.69809 -0.45092 C 0.70347 -0.45231 0.70903 -0.45324 0.71424 -0.45509 C 0.72083 -0.45741 0.72691 -0.46157 0.73368 -0.46366 L 0.74653 -0.46805 C 0.76337 -0.4831 0.74948 -0.47315 0.77552 -0.48102 C 0.77882 -0.48194 0.78195 -0.48426 0.78524 -0.48518 C 0.79167 -0.48704 0.79809 -0.48819 0.80469 -0.48958 C 0.82674 -0.4993 0.79931 -0.48773 0.83038 -0.49815 C 0.83368 -0.4993 0.83681 -0.50116 0.8401 -0.50255 C 0.8684 -0.51319 0.83941 -0.50069 0.86267 -0.51111 C 0.86597 -0.51389 0.86875 -0.51759 0.8724 -0.51967 C 0.87639 -0.52199 0.88108 -0.52222 0.88524 -0.52384 C 0.88854 -0.52523 0.89167 -0.52685 0.89497 -0.52824 C 0.93733 -0.5706 0.88594 -0.52199 0.91754 -0.54537 C 0.92431 -0.55046 0.93038 -0.55694 0.93681 -0.56273 L 0.97552 -0.59699 C 0.97552 -0.59676 0.99497 -0.61435 0.99497 -0.61412 C 1.00208 -0.62384 1.00538 -0.62986 1.01424 -0.63565 C 1.01736 -0.63773 1.02083 -0.63866 1.02396 -0.64005 C 1.02604 -0.64444 1.0276 -0.6493 1.03038 -0.65301 C 1.03316 -0.65671 1.03767 -0.65764 1.0401 -0.66157 C 1.05799 -0.6912 1.02535 -0.65833 1.05295 -0.6831 C 1.05556 -0.69329 1.05955 -0.70717 1.05955 -0.71736 C 1.05955 -0.7419 1.05799 -0.7662 1.05625 -0.79051 C 1.0559 -0.79514 1.05538 -0.80023 1.05295 -0.80347 C 1.04757 -0.81088 1.0401 -0.81505 1.03368 -0.8206 C 1.03038 -0.82361 1.02778 -0.82801 1.02396 -0.8294 C 0.99931 -0.8375 0.99549 -0.83958 0.95938 -0.84213 C 0.9401 -0.84352 0.92083 -0.8456 0.90139 -0.84653 L 0.7434 -0.85069 L 0.62396 -0.85509 C 0.58976 -0.8581 0.57257 -0.85903 0.5401 -0.86366 C 0.53142 -0.86481 0.52292 -0.86667 0.51424 -0.86805 C 0.49097 -0.87824 0.51875 -0.86713 0.4724 -0.87662 C 0.46892 -0.87731 0.46597 -0.88009 0.4625 -0.88079 C 0.45313 -0.8831 0.44323 -0.8838 0.43368 -0.88518 C 0.40851 -0.8963 0.43594 -0.88542 0.38195 -0.89375 C 0.3776 -0.89444 0.37344 -0.89722 0.3691 -0.89815 C 0.32379 -0.9081 0.35938 -0.89699 0.33038 -0.90671 C 0.32726 -0.90949 0.32326 -0.91134 0.32066 -0.91528 C 0.31354 -0.92592 0.30625 -0.9368 0.30139 -0.94977 C 0.29323 -0.97153 0.29757 -0.96157 0.28854 -0.97986 C 0.28629 -0.98842 0.28333 -0.99676 0.28195 -1.00555 C 0.2809 -1.01273 0.28073 -1.02037 0.27882 -1.02708 C 0.27743 -1.03194 0.27413 -1.03542 0.2724 -1.04005 C 0.27083 -1.04398 0.27049 -1.04884 0.2691 -1.05301 C 0.26719 -1.0588 0.26441 -1.06412 0.26267 -1.07014 C 0.26024 -1.07893 0.25781 -1.10069 0.25625 -1.1088 C 0.25399 -1.12083 0.24948 -1.13125 0.24653 -1.14305 C 0.23958 -1.17083 0.24826 -1.15046 0.23681 -1.17315 C 0.23438 -1.18657 0.23385 -1.19097 0.23038 -1.20324 C 0.22135 -1.23565 0.22604 -1.21296 0.22066 -1.24167 C 0.21597 -1.29792 0.2191 -1.26782 0.21111 -1.33217 L 0.20781 -1.3581 C 0.20677 -1.36667 0.20451 -1.37523 0.20451 -1.3838 L 0.20451 -1.40116 L 0.20451 -1.40092 " pathEditMode="relative" rAng="0" ptsTypes="AAAAAAAAAAAAAAAAAAAAAAAAAAAAAAAAAAAAAAAAAAAAAAAAAAAAAAAAAAAAAAAAAAAAAAAAAAAAAAAAAAAA">
                                      <p:cBhvr>
                                        <p:cTn id="34" dur="2000" fill="hold"/>
                                        <p:tgtEl>
                                          <p:spTgt spid="19"/>
                                        </p:tgtEl>
                                        <p:attrNameLst>
                                          <p:attrName>ppt_x</p:attrName>
                                          <p:attrName>ppt_y</p:attrName>
                                        </p:attrNameLst>
                                      </p:cBhvr>
                                      <p:rCtr x="46111" y="-69444"/>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1.38889E-6 -5.92593E-6 L 1.38889E-6 -5.92593E-6 C -0.00364 -0.04931 -0.00677 -0.09029 -0.00955 -0.14214 L -0.01284 -0.20232 C -0.01389 -0.27246 -0.01597 -0.34283 -0.01597 -0.41297 C -0.01597 -0.55649 -0.0158 -0.69978 -0.01284 -0.84306 C -0.01267 -0.85209 -0.0085 -0.86042 -0.00642 -0.86899 C -0.00382 -0.87941 -0.00173 -0.88982 0.0033 -0.89908 C 0.00591 -0.90394 0.00973 -0.90765 0.01302 -0.91204 C 0.0191 -0.93635 0.01372 -0.92154 0.03559 -0.9507 C 0.03872 -0.95487 0.04271 -0.95857 0.04532 -0.96343 C 0.0474 -0.96783 0.04879 -0.97316 0.05174 -0.9764 C 0.05747 -0.98334 0.06459 -0.98797 0.07101 -0.99376 C 0.07431 -0.99654 0.07709 -1.0007 0.08073 -1.00232 L 0.10973 -1.01505 L 0.11945 -1.01945 C 0.18837 -1.01575 0.18108 -1.03334 0.21615 -1.00232 C 0.22066 -0.99839 0.22552 -0.99468 0.22917 -0.98936 C 0.2342 -0.98172 0.23733 -0.97177 0.24202 -0.96343 C 0.25469 -0.94098 0.25799 -0.9382 0.26459 -0.90325 L 0.27101 -0.86899 L 0.27431 -0.85163 C 0.27622 -0.83079 0.27709 -0.81552 0.28073 -0.79584 C 0.28264 -0.78566 0.28507 -0.7757 0.28716 -0.76575 C 0.28889 -0.72709 0.28959 -0.69538 0.29358 -0.65811 C 0.29914 -0.60579 0.2948 -0.67292 0.3 -0.60649 C 0.30139 -0.58936 0.30226 -0.57223 0.3033 -0.55487 C 0.30434 -0.46459 0.30452 -0.37431 0.30643 -0.28404 C 0.3066 -0.27802 0.30886 -0.27269 0.30973 -0.26667 C 0.31094 -0.25834 0.31164 -0.24954 0.31302 -0.24098 C 0.31545 -0.22478 0.31858 -0.21436 0.32257 -0.19792 C 0.32379 -0.19376 0.32396 -0.1889 0.32587 -0.18496 C 0.32795 -0.18079 0.33056 -0.17686 0.3323 -0.17223 C 0.33386 -0.16806 0.33334 -0.16274 0.33559 -0.15927 C 0.33802 -0.15533 0.34202 -0.15348 0.34514 -0.1507 C 0.3474 -0.1463 0.34861 -0.14098 0.35174 -0.13774 C 0.35434 -0.13496 0.35834 -0.13542 0.36129 -0.13334 C 0.36476 -0.13126 0.36754 -0.12709 0.37101 -0.12478 C 0.37761 -0.12038 0.39063 -0.11783 0.39688 -0.11621 C 0.40764 -0.1176 0.41841 -0.11829 0.429 -0.12061 C 0.43247 -0.1213 0.43611 -0.122 0.43872 -0.12478 C 0.44184 -0.12802 0.44254 -0.13404 0.44514 -0.13774 C 0.44896 -0.14283 0.45382 -0.1463 0.45816 -0.1507 C 0.4592 -0.15487 0.45973 -0.1595 0.46129 -0.16367 C 0.46511 -0.17269 0.47431 -0.18936 0.47431 -0.18936 C 0.47622 -0.19978 0.48056 -0.22501 0.48386 -0.23242 L 0.49358 -0.25394 C 0.49462 -0.26529 0.49532 -0.27686 0.49688 -0.2882 C 0.49757 -0.29422 0.49983 -0.29954 0.5 -0.30556 C 0.50712 -0.56714 0.49358 -0.45209 0.50643 -0.55487 C 0.50764 -0.58357 0.50799 -0.61228 0.50973 -0.64098 C 0.51025 -0.64978 0.51198 -0.65811 0.51285 -0.66667 C 0.51424 -0.67825 0.51493 -0.68982 0.51615 -0.70117 C 0.52153 -0.7514 0.51702 -0.70394 0.52257 -0.74839 C 0.52361 -0.75672 0.52726 -0.79492 0.529 -0.80441 C 0.53073 -0.8132 0.5342 -0.8213 0.53559 -0.8301 C 0.5474 -0.9095 0.53212 -0.81181 0.54202 -0.86459 C 0.54306 -0.87015 0.54636 -0.89677 0.54844 -0.90325 C 0.55209 -0.91505 0.55365 -0.9301 0.56129 -0.93774 L 0.57414 -0.9507 C 0.57934 -0.96089 0.58247 -0.96899 0.59028 -0.9764 C 0.59427 -0.9801 0.59914 -0.98195 0.6033 -0.98496 C 0.63837 -1.01181 0.58941 -0.97825 0.62257 -0.99792 C 0.62917 -1.00186 0.63525 -1.00742 0.64202 -1.01089 C 0.66111 -1.02061 0.6698 -1.02038 0.69028 -1.02385 C 0.73872 -1.04538 0.70903 -1.0338 0.82587 -1.02385 C 0.83473 -1.02292 0.84289 -1.01783 0.85157 -1.01505 C 0.88403 -1.00556 0.87118 -1.01066 0.89028 -1.00232 C 1.10278 -1.00695 1.03368 -0.99654 1.1967 -1.02385 C 1.23525 -1.0301 1.21077 -1.02501 1.25157 -1.03658 C 1.25695 -1.0382 1.26233 -1.03959 1.26771 -1.04098 C 1.27414 -1.0426 1.28716 -1.04515 1.28716 -1.04515 L 1.28716 -1.04515 " pathEditMode="relative" ptsTypes="AAAAAAAAAAAAAAAAAAAAAAAAAAAAAAAAAAAAAAAAAAAAAAAAAAAAAAAAAAAAAAAAAAAAAAAAA">
                                      <p:cBhvr>
                                        <p:cTn id="38" dur="2000" fill="hold"/>
                                        <p:tgtEl>
                                          <p:spTgt spid="20"/>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0.08177 -0.04907 L 0.08177 -0.04884 C 0.07917 -0.05277 0.05556 -0.08472 0.05087 -0.09467 C 0.04913 -0.09861 0.04879 -0.10301 0.04757 -0.10717 C 0.04531 -0.11412 0.04358 -0.12106 0.0408 -0.12777 C 0.03785 -0.13379 0.03368 -0.13865 0.03038 -0.14421 C 0.02813 -0.15254 0.02674 -0.16111 0.02361 -0.16898 C 0.00799 -0.20648 0.01563 -0.19189 0.00313 -0.21435 C 0.00191 -0.2199 0.00104 -0.22546 -0.00017 -0.23078 C -0.00243 -0.23935 -0.00729 -0.25555 -0.00729 -0.25532 C -0.00833 -0.26527 -0.00903 -0.275 -0.01059 -0.28472 C -0.01128 -0.28888 -0.0125 -0.29282 -0.01406 -0.29699 C -0.0191 -0.31157 -0.02083 -0.31342 -0.0276 -0.32569 C -0.02986 -0.3368 -0.03142 -0.34814 -0.03437 -0.35879 C -0.0368 -0.36713 -0.03993 -0.375 -0.04114 -0.38356 C -0.04253 -0.39051 -0.0434 -0.39745 -0.04479 -0.40416 C -0.04583 -0.40972 -0.04531 -0.41643 -0.04826 -0.42083 C -0.05035 -0.42407 -0.05503 -0.42361 -0.05833 -0.42476 C -0.08333 -0.40486 -0.05694 -0.42963 -0.07205 -0.40416 C -0.07569 -0.39791 -0.0809 -0.39282 -0.08559 -0.38773 C -0.09253 -0.38055 -0.10191 -0.37338 -0.10955 -0.36713 C -0.1118 -0.36296 -0.11319 -0.35787 -0.11632 -0.35463 C -0.12257 -0.34814 -0.13698 -0.33819 -0.13698 -0.33796 C -0.13906 -0.33402 -0.14114 -0.32963 -0.14375 -0.32569 C -0.14687 -0.32129 -0.15121 -0.31828 -0.15399 -0.31342 C -0.1559 -0.30972 -0.15625 -0.30509 -0.15729 -0.30115 C -0.16076 -0.3037 -0.1651 -0.30532 -0.16753 -0.30926 C -0.17396 -0.31967 -0.18212 -0.34629 -0.18472 -0.35879 C -0.18628 -0.36713 -0.18611 -0.37546 -0.18802 -0.38356 C -0.18941 -0.38958 -0.19288 -0.39444 -0.19496 -0.40023 C -0.19861 -0.41111 -0.20208 -0.42199 -0.20503 -0.4331 C -0.21667 -0.47777 -0.20503 -0.4537 -0.21892 -0.4787 C -0.21996 -0.48426 -0.22083 -0.48981 -0.22222 -0.49513 C -0.22413 -0.50347 -0.22899 -0.5199 -0.22899 -0.51967 C -0.23003 -0.53217 -0.23073 -0.54467 -0.23246 -0.55694 C -0.23299 -0.56134 -0.23524 -0.56504 -0.23576 -0.56944 C -0.2434 -0.62083 -0.23489 -0.58634 -0.24271 -0.61481 C -0.24722 -0.61342 -0.25243 -0.61365 -0.25625 -0.61064 C -0.26424 -0.60439 -0.2625 -0.59444 -0.26667 -0.58588 C -0.2717 -0.57453 -0.27969 -0.56481 -0.28368 -0.55277 C -0.28594 -0.54583 -0.2875 -0.53888 -0.29045 -0.53217 C -0.29601 -0.51967 -0.30712 -0.50277 -0.31441 -0.49097 C -0.31545 -0.4868 -0.31597 -0.4824 -0.31771 -0.4787 C -0.3217 -0.4699 -0.32882 -0.46319 -0.33142 -0.4537 C -0.33264 -0.44976 -0.33316 -0.44537 -0.33472 -0.44143 C -0.33889 -0.43287 -0.34392 -0.42476 -0.34861 -0.41666 C -0.35069 -0.4125 -0.35347 -0.40856 -0.35538 -0.40416 C -0.35764 -0.39884 -0.36024 -0.39351 -0.36215 -0.38773 C -0.36371 -0.3824 -0.36354 -0.37638 -0.36562 -0.37129 C -0.36719 -0.36666 -0.36996 -0.36296 -0.37239 -0.35879 C -0.37691 -0.37268 -0.38316 -0.38564 -0.38611 -0.40023 C -0.38715 -0.40578 -0.38802 -0.41134 -0.38958 -0.41666 C -0.39844 -0.45 -0.39462 -0.42476 -0.40312 -0.46203 C -0.40451 -0.46875 -0.40555 -0.47569 -0.40642 -0.48263 C -0.40764 -0.49074 -0.40781 -0.49953 -0.40989 -0.5074 C -0.41146 -0.51319 -0.41476 -0.51828 -0.41667 -0.52384 C -0.41823 -0.52801 -0.41875 -0.5324 -0.42014 -0.53634 C -0.42326 -0.5449 -0.42691 -0.55277 -0.43055 -0.56111 C -0.4316 -0.56782 -0.43229 -0.575 -0.43385 -0.58171 C -0.43576 -0.59097 -0.44167 -0.60717 -0.4441 -0.61481 C -0.44531 -0.61875 -0.44635 -0.62291 -0.44739 -0.62731 C -0.44965 -0.63402 -0.45243 -0.64074 -0.45434 -0.64791 C -0.45694 -0.65717 -0.45816 -0.66713 -0.46111 -0.67685 C -0.46458 -0.68819 -0.46927 -0.6956 -0.47483 -0.70555 C -0.48264 -0.74328 -0.47639 -0.72916 -0.48837 -0.75092 C -0.48958 -0.75648 -0.48819 -0.76412 -0.49184 -0.76736 C -0.49479 -0.77013 -0.49948 -0.76643 -0.50208 -0.76342 C -0.50677 -0.75763 -0.50868 -0.7493 -0.51215 -0.74282 C -0.51441 -0.73842 -0.51736 -0.73472 -0.51927 -0.73032 C -0.52205 -0.72361 -0.52309 -0.71597 -0.52604 -0.70972 C -0.52882 -0.7037 -0.53333 -0.6993 -0.53628 -0.69328 C -0.54132 -0.68263 -0.54983 -0.66018 -0.54983 -0.65995 C -0.55573 -0.63171 -0.55121 -0.64884 -0.56701 -0.61064 L -0.56701 -0.61041 L -0.57378 -0.58588 C -0.57483 -0.58171 -0.57639 -0.57777 -0.57708 -0.57338 C -0.57899 -0.56504 -0.58108 -0.55277 -0.58403 -0.54467 C -0.60191 -0.49398 -0.58055 -0.55717 -0.59774 -0.51574 C -0.5993 -0.5118 -0.59983 -0.5074 -0.60121 -0.50324 C -0.60312 -0.49629 -0.60521 -0.48935 -0.60799 -0.48263 C -0.60972 -0.47824 -0.61233 -0.4743 -0.61476 -0.47037 C -0.6158 -0.46481 -0.61441 -0.45717 -0.61805 -0.4537 C -0.62101 -0.45115 -0.62639 -0.45439 -0.6283 -0.45787 C -0.63507 -0.46921 -0.63455 -0.48657 -0.63854 -0.4993 C -0.64705 -0.52569 -0.65781 -0.55092 -0.66597 -0.57777 C -0.67604 -0.61041 -0.69618 -0.67407 -0.7 -0.69722 C -0.70451 -0.72453 -0.70712 -0.74097 -0.71371 -0.77152 C -0.71667 -0.78541 -0.72049 -0.79907 -0.72378 -0.81296 C -0.73003 -0.86458 -0.72378 -0.8206 -0.73767 -0.88703 C -0.74028 -0.89953 -0.74184 -0.91203 -0.74444 -0.9243 C -0.74653 -0.93402 -0.74913 -0.94351 -0.75121 -0.95301 C -0.75382 -0.96551 -0.75503 -0.97824 -0.75799 -0.99051 C -0.76076 -1.00162 -0.76545 -1.01226 -0.7684 -1.02338 C -0.76996 -1.02986 -0.77031 -1.03726 -0.77187 -1.04398 C -0.77257 -1.04814 -0.77257 -1.05324 -0.77517 -1.05648 C -0.7776 -1.05949 -0.78194 -1.05902 -0.78542 -1.06041 C -0.8066 -1.03518 -0.78299 -1.06134 -0.81285 -1.03564 C -0.86354 -0.99166 -0.82812 -1.02222 -0.85347 -0.99444 C -0.86146 -0.98588 -0.87101 -0.97963 -0.8776 -0.96967 C -0.88594 -0.9574 -0.89097 -0.94189 -0.89809 -0.92847 C -0.90243 -0.9199 -0.90746 -0.91226 -0.91163 -0.90347 C -0.9151 -0.89676 -0.9184 -0.88981 -0.92187 -0.8831 C -0.93003 -0.86736 -0.93038 -0.87106 -0.93542 -0.85 C -0.94167 -0.82546 -0.9368 -0.82546 -0.94253 -0.79629 C -0.94375 -0.78912 -0.94687 -0.7824 -0.9493 -0.77569 C -0.95035 -0.76342 -0.95121 -0.75092 -0.9526 -0.73842 C -0.95347 -0.73032 -0.95555 -0.72199 -0.95608 -0.71388 C -0.96562 -0.54328 -0.94896 -0.6074 -0.96632 -0.54467 C -0.99739 -0.6074 -0.9434 -0.49722 -0.99705 -0.61481 C -1.00781 -0.63865 -1.02066 -0.66064 -1.03125 -0.68495 C -1.08316 -0.8074 -1.06337 -0.75902 -1.09219 -0.82939 C -1.10139 -0.85138 -1.11076 -0.87314 -1.11962 -0.89537 C -1.13559 -0.93564 -1.13281 -0.93356 -1.1467 -0.96551 C -1.15347 -0.98078 -1.15937 -0.99676 -1.16736 -1.01111 C -1.17413 -1.02338 -1.18142 -1.03541 -1.18767 -1.04814 C -1.19184 -1.05601 -1.1934 -1.06551 -1.19809 -1.07291 C -1.20052 -1.07685 -1.20538 -1.07777 -1.20833 -1.08101 C -1.24896 -1.12986 -1.19253 -1.07268 -1.23906 -1.12222 C -1.24601 -1.12963 -1.26684 -1.14606 -1.27309 -1.15092 C -1.28299 -1.15856 -1.29305 -1.16574 -1.30382 -1.17152 C -1.30955 -1.17453 -1.31545 -1.17638 -1.32083 -1.17963 C -1.32917 -1.18472 -1.33698 -1.19074 -1.34479 -1.19629 C -1.34705 -1.20046 -1.34826 -1.20601 -1.35156 -1.20856 C -1.35538 -1.2118 -1.36094 -1.21064 -1.36545 -1.21273 C -1.36684 -1.21342 -1.36753 -1.21551 -1.36875 -1.21713 L -1.40642 -1.18796 " pathEditMode="relative" rAng="0" ptsTypes="AAAAAAAAAAAAAAAAAAAAAAAAAAAAAAAAAAAAAAAAAAAAAAAAAAAAAAAAAAAAAAAAAAAAAAAAAAAAAAAAAAAAAAAAAAAAAAAAAAAAAAAAAAAAAAAAAAAAAAAAAAAAAA">
                                      <p:cBhvr>
                                        <p:cTn id="42" dur="2000" fill="hold"/>
                                        <p:tgtEl>
                                          <p:spTgt spid="21"/>
                                        </p:tgtEl>
                                        <p:attrNameLst>
                                          <p:attrName>ppt_x</p:attrName>
                                          <p:attrName>ppt_y</p:attrName>
                                        </p:attrNameLst>
                                      </p:cBhvr>
                                      <p:rCtr x="-74410" y="-584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250825" y="188913"/>
            <a:ext cx="2665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a:solidFill>
                  <a:srgbClr val="000000"/>
                </a:solidFill>
                <a:latin typeface="Calibri" panose="020F0502020204030204" pitchFamily="34" charset="0"/>
              </a:rPr>
              <a:t>Que sont-ils?</a:t>
            </a:r>
          </a:p>
        </p:txBody>
      </p:sp>
      <p:sp>
        <p:nvSpPr>
          <p:cNvPr id="68611" name="Text Box 3"/>
          <p:cNvSpPr txBox="1">
            <a:spLocks noChangeArrowheads="1"/>
          </p:cNvSpPr>
          <p:nvPr/>
        </p:nvSpPr>
        <p:spPr bwMode="auto">
          <a:xfrm>
            <a:off x="2855764" y="5136898"/>
            <a:ext cx="41038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dirty="0">
                <a:solidFill>
                  <a:srgbClr val="000000"/>
                </a:solidFill>
                <a:latin typeface="Calibri" panose="020F0502020204030204" pitchFamily="34" charset="0"/>
              </a:rPr>
              <a:t>Ce </a:t>
            </a:r>
            <a:r>
              <a:rPr lang="en-GB" altLang="en-US" dirty="0" err="1">
                <a:solidFill>
                  <a:srgbClr val="000000"/>
                </a:solidFill>
                <a:latin typeface="Calibri" panose="020F0502020204030204" pitchFamily="34" charset="0"/>
              </a:rPr>
              <a:t>sont</a:t>
            </a:r>
            <a:r>
              <a:rPr lang="en-GB" altLang="en-US" dirty="0">
                <a:solidFill>
                  <a:srgbClr val="000000"/>
                </a:solidFill>
                <a:latin typeface="Calibri" panose="020F0502020204030204" pitchFamily="34" charset="0"/>
              </a:rPr>
              <a:t> </a:t>
            </a:r>
            <a:r>
              <a:rPr lang="en-GB" altLang="en-US" dirty="0" err="1">
                <a:solidFill>
                  <a:srgbClr val="000000"/>
                </a:solidFill>
                <a:latin typeface="Calibri" panose="020F0502020204030204" pitchFamily="34" charset="0"/>
              </a:rPr>
              <a:t>deux</a:t>
            </a:r>
            <a:r>
              <a:rPr lang="en-GB" altLang="en-US" dirty="0">
                <a:solidFill>
                  <a:srgbClr val="000000"/>
                </a:solidFill>
                <a:latin typeface="Calibri" panose="020F0502020204030204" pitchFamily="34" charset="0"/>
              </a:rPr>
              <a:t> </a:t>
            </a:r>
            <a:r>
              <a:rPr lang="en-GB" altLang="en-US" dirty="0" smtClean="0">
                <a:solidFill>
                  <a:srgbClr val="000000"/>
                </a:solidFill>
                <a:latin typeface="Calibri" panose="020F0502020204030204" pitchFamily="34" charset="0"/>
              </a:rPr>
              <a:t>ours.</a:t>
            </a:r>
            <a:endParaRPr lang="en-GB" altLang="en-US" dirty="0">
              <a:solidFill>
                <a:srgbClr val="000000"/>
              </a:solidFill>
              <a:latin typeface="Calibri" panose="020F0502020204030204" pitchFamily="34" charset="0"/>
            </a:endParaRPr>
          </a:p>
        </p:txBody>
      </p:sp>
      <p:pic>
        <p:nvPicPr>
          <p:cNvPr id="68613" name="Picture 5" descr="teddybear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050" y="1557338"/>
            <a:ext cx="2459038"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6" descr="teddybear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00563" y="1571625"/>
            <a:ext cx="2459037"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250825" y="188913"/>
            <a:ext cx="2520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a:solidFill>
                  <a:srgbClr val="000000"/>
                </a:solidFill>
                <a:latin typeface="Calibri" panose="020F0502020204030204" pitchFamily="34" charset="0"/>
              </a:rPr>
              <a:t>Que sont-ils ?</a:t>
            </a:r>
          </a:p>
        </p:txBody>
      </p:sp>
      <p:sp>
        <p:nvSpPr>
          <p:cNvPr id="64515" name="Text Box 3"/>
          <p:cNvSpPr txBox="1">
            <a:spLocks noChangeArrowheads="1"/>
          </p:cNvSpPr>
          <p:nvPr/>
        </p:nvSpPr>
        <p:spPr bwMode="auto">
          <a:xfrm>
            <a:off x="2375496" y="5104834"/>
            <a:ext cx="45358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dirty="0">
                <a:solidFill>
                  <a:srgbClr val="000000"/>
                </a:solidFill>
                <a:latin typeface="Calibri" panose="020F0502020204030204" pitchFamily="34" charset="0"/>
              </a:rPr>
              <a:t>Ce </a:t>
            </a:r>
            <a:r>
              <a:rPr lang="en-GB" altLang="en-US" dirty="0" err="1">
                <a:solidFill>
                  <a:srgbClr val="000000"/>
                </a:solidFill>
                <a:latin typeface="Calibri" panose="020F0502020204030204" pitchFamily="34" charset="0"/>
              </a:rPr>
              <a:t>sont</a:t>
            </a:r>
            <a:r>
              <a:rPr lang="en-GB" altLang="en-US" dirty="0">
                <a:solidFill>
                  <a:srgbClr val="000000"/>
                </a:solidFill>
                <a:latin typeface="Calibri" panose="020F0502020204030204" pitchFamily="34" charset="0"/>
              </a:rPr>
              <a:t> </a:t>
            </a:r>
            <a:r>
              <a:rPr lang="en-GB" altLang="en-US" dirty="0" err="1">
                <a:solidFill>
                  <a:srgbClr val="000000"/>
                </a:solidFill>
                <a:latin typeface="Calibri" panose="020F0502020204030204" pitchFamily="34" charset="0"/>
              </a:rPr>
              <a:t>deux</a:t>
            </a:r>
            <a:r>
              <a:rPr lang="en-GB" altLang="en-US" dirty="0">
                <a:solidFill>
                  <a:srgbClr val="000000"/>
                </a:solidFill>
                <a:latin typeface="Calibri" panose="020F0502020204030204" pitchFamily="34" charset="0"/>
              </a:rPr>
              <a:t> </a:t>
            </a:r>
            <a:r>
              <a:rPr lang="en-GB" altLang="en-US" dirty="0" err="1" smtClean="0">
                <a:solidFill>
                  <a:srgbClr val="000000"/>
                </a:solidFill>
                <a:latin typeface="Calibri" panose="020F0502020204030204" pitchFamily="34" charset="0"/>
              </a:rPr>
              <a:t>chevaux</a:t>
            </a:r>
            <a:r>
              <a:rPr lang="en-GB" altLang="en-US" dirty="0" smtClean="0">
                <a:solidFill>
                  <a:srgbClr val="000000"/>
                </a:solidFill>
                <a:latin typeface="Calibri" panose="020F0502020204030204" pitchFamily="34" charset="0"/>
              </a:rPr>
              <a:t>.</a:t>
            </a:r>
            <a:endParaRPr lang="en-GB" altLang="en-US" dirty="0">
              <a:solidFill>
                <a:srgbClr val="000000"/>
              </a:solidFill>
              <a:latin typeface="Calibri" panose="020F0502020204030204" pitchFamily="34" charset="0"/>
            </a:endParaRPr>
          </a:p>
        </p:txBody>
      </p:sp>
      <p:pic>
        <p:nvPicPr>
          <p:cNvPr id="64518" name="Picture 6" descr="western_clipart_hor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557338"/>
            <a:ext cx="2808288"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7" descr="western_clipart_hor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524000"/>
            <a:ext cx="2808287"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5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51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
            <a:hlinkClick r:id="" action="ppaction://noaction">
              <a:snd r:embed="rId3" name="que.wav"/>
            </a:hlinkClick>
          </p:cNvPr>
          <p:cNvSpPr txBox="1">
            <a:spLocks noChangeArrowheads="1"/>
          </p:cNvSpPr>
          <p:nvPr/>
        </p:nvSpPr>
        <p:spPr bwMode="auto">
          <a:xfrm>
            <a:off x="2541588" y="188913"/>
            <a:ext cx="40338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dirty="0">
                <a:solidFill>
                  <a:srgbClr val="000000"/>
                </a:solidFill>
                <a:latin typeface="Calibri" panose="020F0502020204030204" pitchFamily="34" charset="0"/>
              </a:rPr>
              <a:t>Que </a:t>
            </a:r>
            <a:r>
              <a:rPr lang="en-GB" altLang="en-US" dirty="0" err="1">
                <a:solidFill>
                  <a:srgbClr val="000000"/>
                </a:solidFill>
                <a:latin typeface="Calibri" panose="020F0502020204030204" pitchFamily="34" charset="0"/>
              </a:rPr>
              <a:t>sont</a:t>
            </a:r>
            <a:r>
              <a:rPr lang="en-GB" altLang="en-US" dirty="0">
                <a:solidFill>
                  <a:srgbClr val="000000"/>
                </a:solidFill>
                <a:latin typeface="Calibri" panose="020F0502020204030204" pitchFamily="34" charset="0"/>
              </a:rPr>
              <a:t> les </a:t>
            </a:r>
            <a:r>
              <a:rPr lang="en-GB" altLang="en-US" dirty="0" err="1" smtClean="0">
                <a:solidFill>
                  <a:srgbClr val="000000"/>
                </a:solidFill>
                <a:latin typeface="Calibri" panose="020F0502020204030204" pitchFamily="34" charset="0"/>
              </a:rPr>
              <a:t>pluriels</a:t>
            </a:r>
            <a:r>
              <a:rPr lang="en-GB" altLang="en-US" dirty="0" smtClean="0">
                <a:solidFill>
                  <a:srgbClr val="000000"/>
                </a:solidFill>
                <a:latin typeface="Calibri" panose="020F0502020204030204" pitchFamily="34" charset="0"/>
              </a:rPr>
              <a:t>?</a:t>
            </a:r>
            <a:endParaRPr lang="en-GB" altLang="en-US" dirty="0">
              <a:solidFill>
                <a:srgbClr val="000000"/>
              </a:solidFill>
              <a:latin typeface="Calibri" panose="020F0502020204030204" pitchFamily="34" charset="0"/>
            </a:endParaRPr>
          </a:p>
        </p:txBody>
      </p:sp>
      <p:sp>
        <p:nvSpPr>
          <p:cNvPr id="59395" name="Text Box 5"/>
          <p:cNvSpPr txBox="1">
            <a:spLocks noChangeArrowheads="1"/>
          </p:cNvSpPr>
          <p:nvPr/>
        </p:nvSpPr>
        <p:spPr bwMode="auto">
          <a:xfrm>
            <a:off x="2554288" y="981075"/>
            <a:ext cx="208915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AutoNum type="arabicPeriod"/>
            </a:pPr>
            <a:r>
              <a:rPr lang="en-GB" altLang="en-US" sz="2400" dirty="0" err="1" smtClean="0">
                <a:solidFill>
                  <a:srgbClr val="000000"/>
                </a:solidFill>
                <a:latin typeface="Calibri" panose="020F0502020204030204" pitchFamily="34" charset="0"/>
              </a:rPr>
              <a:t>pont</a:t>
            </a:r>
            <a:endParaRPr lang="en-GB" altLang="en-US" sz="2400" dirty="0">
              <a:solidFill>
                <a:srgbClr val="000000"/>
              </a:solidFill>
              <a:latin typeface="Calibri" panose="020F0502020204030204" pitchFamily="34" charset="0"/>
            </a:endParaRPr>
          </a:p>
          <a:p>
            <a:pPr eaLnBrk="1" hangingPunct="1">
              <a:spcBef>
                <a:spcPct val="50000"/>
              </a:spcBef>
              <a:buFontTx/>
              <a:buAutoNum type="arabicPeriod"/>
            </a:pPr>
            <a:r>
              <a:rPr lang="en-GB" altLang="en-US" sz="2400" dirty="0" err="1">
                <a:solidFill>
                  <a:srgbClr val="000000"/>
                </a:solidFill>
                <a:latin typeface="Calibri" panose="020F0502020204030204" pitchFamily="34" charset="0"/>
              </a:rPr>
              <a:t>éléphant</a:t>
            </a:r>
            <a:endParaRPr lang="en-GB" altLang="en-US" sz="2400" dirty="0">
              <a:solidFill>
                <a:srgbClr val="000000"/>
              </a:solidFill>
              <a:latin typeface="Calibri" panose="020F0502020204030204" pitchFamily="34" charset="0"/>
            </a:endParaRPr>
          </a:p>
          <a:p>
            <a:pPr eaLnBrk="1" hangingPunct="1">
              <a:spcBef>
                <a:spcPct val="50000"/>
              </a:spcBef>
              <a:buFontTx/>
              <a:buAutoNum type="arabicPeriod"/>
            </a:pPr>
            <a:r>
              <a:rPr lang="en-GB" altLang="en-US" sz="2400" dirty="0" err="1" smtClean="0">
                <a:solidFill>
                  <a:srgbClr val="000000"/>
                </a:solidFill>
                <a:latin typeface="Calibri" panose="020F0502020204030204" pitchFamily="34" charset="0"/>
              </a:rPr>
              <a:t>banane</a:t>
            </a:r>
            <a:endParaRPr lang="en-GB" altLang="en-US" sz="2400" dirty="0">
              <a:solidFill>
                <a:srgbClr val="000000"/>
              </a:solidFill>
              <a:latin typeface="Calibri" panose="020F0502020204030204" pitchFamily="34" charset="0"/>
            </a:endParaRPr>
          </a:p>
          <a:p>
            <a:pPr eaLnBrk="1" hangingPunct="1">
              <a:spcBef>
                <a:spcPct val="50000"/>
              </a:spcBef>
              <a:buFontTx/>
              <a:buAutoNum type="arabicPeriod"/>
            </a:pPr>
            <a:r>
              <a:rPr lang="en-GB" altLang="en-US" sz="2400" dirty="0" smtClean="0">
                <a:solidFill>
                  <a:srgbClr val="000000"/>
                </a:solidFill>
                <a:latin typeface="Calibri" panose="020F0502020204030204" pitchFamily="34" charset="0"/>
              </a:rPr>
              <a:t>lapin</a:t>
            </a:r>
            <a:endParaRPr lang="en-GB" altLang="en-US" sz="2400" dirty="0">
              <a:solidFill>
                <a:srgbClr val="000000"/>
              </a:solidFill>
              <a:latin typeface="Calibri" panose="020F0502020204030204" pitchFamily="34" charset="0"/>
            </a:endParaRPr>
          </a:p>
          <a:p>
            <a:pPr eaLnBrk="1" hangingPunct="1">
              <a:spcBef>
                <a:spcPct val="50000"/>
              </a:spcBef>
              <a:buFontTx/>
              <a:buAutoNum type="arabicPeriod"/>
            </a:pPr>
            <a:r>
              <a:rPr lang="en-GB" altLang="en-US" sz="2400" dirty="0" err="1" smtClean="0">
                <a:solidFill>
                  <a:srgbClr val="000000"/>
                </a:solidFill>
                <a:latin typeface="Calibri" panose="020F0502020204030204" pitchFamily="34" charset="0"/>
              </a:rPr>
              <a:t>stylo</a:t>
            </a:r>
            <a:endParaRPr lang="en-GB" altLang="en-US" sz="2400" dirty="0">
              <a:solidFill>
                <a:srgbClr val="000000"/>
              </a:solidFill>
              <a:latin typeface="Calibri" panose="020F0502020204030204" pitchFamily="34" charset="0"/>
            </a:endParaRPr>
          </a:p>
          <a:p>
            <a:pPr eaLnBrk="1" hangingPunct="1">
              <a:spcBef>
                <a:spcPct val="50000"/>
              </a:spcBef>
              <a:buFontTx/>
              <a:buAutoNum type="arabicPeriod"/>
            </a:pPr>
            <a:r>
              <a:rPr lang="en-GB" altLang="en-US" sz="2400" dirty="0" smtClean="0">
                <a:solidFill>
                  <a:srgbClr val="000000"/>
                </a:solidFill>
                <a:latin typeface="Calibri" panose="020F0502020204030204" pitchFamily="34" charset="0"/>
              </a:rPr>
              <a:t>question</a:t>
            </a:r>
            <a:endParaRPr lang="en-GB" altLang="en-US" sz="2400" dirty="0">
              <a:solidFill>
                <a:srgbClr val="000000"/>
              </a:solidFill>
              <a:latin typeface="Calibri" panose="020F0502020204030204" pitchFamily="34" charset="0"/>
            </a:endParaRPr>
          </a:p>
          <a:p>
            <a:pPr eaLnBrk="1" hangingPunct="1">
              <a:spcBef>
                <a:spcPct val="50000"/>
              </a:spcBef>
              <a:buFontTx/>
              <a:buAutoNum type="arabicPeriod"/>
            </a:pPr>
            <a:r>
              <a:rPr lang="en-GB" altLang="en-US" sz="2400" dirty="0" smtClean="0">
                <a:solidFill>
                  <a:srgbClr val="000000"/>
                </a:solidFill>
                <a:latin typeface="Calibri" panose="020F0502020204030204" pitchFamily="34" charset="0"/>
              </a:rPr>
              <a:t>crayon</a:t>
            </a:r>
            <a:endParaRPr lang="en-GB" altLang="en-US" sz="2400" dirty="0">
              <a:solidFill>
                <a:srgbClr val="000000"/>
              </a:solidFill>
              <a:latin typeface="Calibri" panose="020F0502020204030204" pitchFamily="34" charset="0"/>
            </a:endParaRPr>
          </a:p>
          <a:p>
            <a:pPr eaLnBrk="1" hangingPunct="1">
              <a:spcBef>
                <a:spcPct val="50000"/>
              </a:spcBef>
              <a:buFontTx/>
              <a:buAutoNum type="arabicPeriod"/>
            </a:pPr>
            <a:r>
              <a:rPr lang="en-GB" altLang="en-US" sz="2400" dirty="0" smtClean="0">
                <a:solidFill>
                  <a:srgbClr val="000000"/>
                </a:solidFill>
                <a:latin typeface="Calibri" panose="020F0502020204030204" pitchFamily="34" charset="0"/>
              </a:rPr>
              <a:t>fête</a:t>
            </a:r>
            <a:endParaRPr lang="en-GB" altLang="en-US" sz="2400" dirty="0">
              <a:solidFill>
                <a:srgbClr val="000000"/>
              </a:solidFill>
              <a:latin typeface="Calibri" panose="020F0502020204030204" pitchFamily="34" charset="0"/>
            </a:endParaRPr>
          </a:p>
          <a:p>
            <a:pPr eaLnBrk="1" hangingPunct="1">
              <a:spcBef>
                <a:spcPct val="50000"/>
              </a:spcBef>
              <a:buFontTx/>
              <a:buAutoNum type="arabicPeriod"/>
            </a:pPr>
            <a:r>
              <a:rPr lang="en-GB" altLang="en-US" sz="2400" dirty="0">
                <a:solidFill>
                  <a:srgbClr val="000000"/>
                </a:solidFill>
                <a:latin typeface="Calibri" panose="020F0502020204030204" pitchFamily="34" charset="0"/>
              </a:rPr>
              <a:t>i</a:t>
            </a:r>
            <a:r>
              <a:rPr lang="en-GB" altLang="en-US" sz="2400" dirty="0" smtClean="0">
                <a:solidFill>
                  <a:srgbClr val="000000"/>
                </a:solidFill>
                <a:latin typeface="Calibri" panose="020F0502020204030204" pitchFamily="34" charset="0"/>
              </a:rPr>
              <a:t>dée</a:t>
            </a:r>
            <a:endParaRPr lang="en-GB" altLang="en-US" sz="2400" dirty="0">
              <a:solidFill>
                <a:srgbClr val="000000"/>
              </a:solidFill>
              <a:latin typeface="Calibri" panose="020F0502020204030204" pitchFamily="34" charset="0"/>
            </a:endParaRPr>
          </a:p>
          <a:p>
            <a:pPr eaLnBrk="1" hangingPunct="1">
              <a:spcBef>
                <a:spcPct val="50000"/>
              </a:spcBef>
              <a:buFontTx/>
              <a:buAutoNum type="arabicPeriod"/>
            </a:pPr>
            <a:r>
              <a:rPr lang="en-GB" altLang="en-US" sz="2400" dirty="0" smtClean="0">
                <a:solidFill>
                  <a:srgbClr val="000000"/>
                </a:solidFill>
                <a:latin typeface="Calibri" panose="020F0502020204030204" pitchFamily="34" charset="0"/>
              </a:rPr>
              <a:t>enfant</a:t>
            </a:r>
            <a:endParaRPr lang="en-GB" altLang="en-US" sz="2400" dirty="0">
              <a:solidFill>
                <a:srgbClr val="000000"/>
              </a:solidFill>
              <a:latin typeface="Calibri" panose="020F0502020204030204" pitchFamily="34" charset="0"/>
            </a:endParaRPr>
          </a:p>
        </p:txBody>
      </p:sp>
      <p:sp>
        <p:nvSpPr>
          <p:cNvPr id="70662" name="Text Box 6"/>
          <p:cNvSpPr txBox="1">
            <a:spLocks noChangeArrowheads="1"/>
          </p:cNvSpPr>
          <p:nvPr/>
        </p:nvSpPr>
        <p:spPr bwMode="auto">
          <a:xfrm>
            <a:off x="4643438" y="981075"/>
            <a:ext cx="1368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dirty="0" err="1" smtClean="0">
                <a:solidFill>
                  <a:srgbClr val="000000"/>
                </a:solidFill>
                <a:latin typeface="Calibri" panose="020F0502020204030204" pitchFamily="34" charset="0"/>
              </a:rPr>
              <a:t>ponts</a:t>
            </a:r>
            <a:endParaRPr lang="en-GB" altLang="en-US" sz="2400" dirty="0">
              <a:solidFill>
                <a:srgbClr val="000000"/>
              </a:solidFill>
              <a:latin typeface="Calibri" panose="020F0502020204030204" pitchFamily="34" charset="0"/>
            </a:endParaRPr>
          </a:p>
        </p:txBody>
      </p:sp>
      <p:sp>
        <p:nvSpPr>
          <p:cNvPr id="70663" name="Text Box 7"/>
          <p:cNvSpPr txBox="1">
            <a:spLocks noChangeArrowheads="1"/>
          </p:cNvSpPr>
          <p:nvPr/>
        </p:nvSpPr>
        <p:spPr bwMode="auto">
          <a:xfrm>
            <a:off x="4643438" y="1531938"/>
            <a:ext cx="1512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dirty="0" err="1">
                <a:solidFill>
                  <a:srgbClr val="000000"/>
                </a:solidFill>
                <a:latin typeface="Calibri" panose="020F0502020204030204" pitchFamily="34" charset="0"/>
              </a:rPr>
              <a:t>éléphants</a:t>
            </a:r>
            <a:endParaRPr lang="en-GB" altLang="en-US" sz="2400" dirty="0">
              <a:solidFill>
                <a:srgbClr val="000000"/>
              </a:solidFill>
              <a:latin typeface="Calibri" panose="020F0502020204030204" pitchFamily="34" charset="0"/>
            </a:endParaRPr>
          </a:p>
        </p:txBody>
      </p:sp>
      <p:sp>
        <p:nvSpPr>
          <p:cNvPr id="70664" name="Text Box 8"/>
          <p:cNvSpPr txBox="1">
            <a:spLocks noChangeArrowheads="1"/>
          </p:cNvSpPr>
          <p:nvPr/>
        </p:nvSpPr>
        <p:spPr bwMode="auto">
          <a:xfrm>
            <a:off x="4643438" y="2060575"/>
            <a:ext cx="1512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dirty="0" err="1" smtClean="0">
                <a:solidFill>
                  <a:srgbClr val="000000"/>
                </a:solidFill>
                <a:latin typeface="Calibri" panose="020F0502020204030204" pitchFamily="34" charset="0"/>
              </a:rPr>
              <a:t>bananes</a:t>
            </a:r>
            <a:endParaRPr lang="en-GB" altLang="en-US" sz="2400" dirty="0">
              <a:solidFill>
                <a:srgbClr val="000000"/>
              </a:solidFill>
              <a:latin typeface="Calibri" panose="020F0502020204030204" pitchFamily="34" charset="0"/>
            </a:endParaRPr>
          </a:p>
        </p:txBody>
      </p:sp>
      <p:sp>
        <p:nvSpPr>
          <p:cNvPr id="70665" name="Text Box 9"/>
          <p:cNvSpPr txBox="1">
            <a:spLocks noChangeArrowheads="1"/>
          </p:cNvSpPr>
          <p:nvPr/>
        </p:nvSpPr>
        <p:spPr bwMode="auto">
          <a:xfrm>
            <a:off x="4643438" y="2611438"/>
            <a:ext cx="1512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dirty="0" err="1" smtClean="0">
                <a:solidFill>
                  <a:srgbClr val="000000"/>
                </a:solidFill>
                <a:latin typeface="Calibri" panose="020F0502020204030204" pitchFamily="34" charset="0"/>
              </a:rPr>
              <a:t>lapins</a:t>
            </a:r>
            <a:endParaRPr lang="en-GB" altLang="en-US" sz="2400" dirty="0">
              <a:solidFill>
                <a:srgbClr val="000000"/>
              </a:solidFill>
              <a:latin typeface="Calibri" panose="020F0502020204030204" pitchFamily="34" charset="0"/>
            </a:endParaRPr>
          </a:p>
        </p:txBody>
      </p:sp>
      <p:sp>
        <p:nvSpPr>
          <p:cNvPr id="70666" name="Text Box 10"/>
          <p:cNvSpPr txBox="1">
            <a:spLocks noChangeArrowheads="1"/>
          </p:cNvSpPr>
          <p:nvPr/>
        </p:nvSpPr>
        <p:spPr bwMode="auto">
          <a:xfrm>
            <a:off x="4643437" y="3182816"/>
            <a:ext cx="1512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dirty="0" err="1" smtClean="0">
                <a:solidFill>
                  <a:srgbClr val="000000"/>
                </a:solidFill>
                <a:latin typeface="Calibri" panose="020F0502020204030204" pitchFamily="34" charset="0"/>
              </a:rPr>
              <a:t>stylos</a:t>
            </a:r>
            <a:endParaRPr lang="en-GB" altLang="en-US" sz="2400" dirty="0">
              <a:solidFill>
                <a:srgbClr val="000000"/>
              </a:solidFill>
              <a:latin typeface="Calibri" panose="020F0502020204030204" pitchFamily="34" charset="0"/>
            </a:endParaRPr>
          </a:p>
        </p:txBody>
      </p:sp>
      <p:sp>
        <p:nvSpPr>
          <p:cNvPr id="70667" name="Text Box 11"/>
          <p:cNvSpPr txBox="1">
            <a:spLocks noChangeArrowheads="1"/>
          </p:cNvSpPr>
          <p:nvPr/>
        </p:nvSpPr>
        <p:spPr bwMode="auto">
          <a:xfrm>
            <a:off x="4643438" y="3705225"/>
            <a:ext cx="1512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dirty="0" smtClean="0">
                <a:solidFill>
                  <a:srgbClr val="000000"/>
                </a:solidFill>
                <a:latin typeface="Calibri" panose="020F0502020204030204" pitchFamily="34" charset="0"/>
              </a:rPr>
              <a:t>questions</a:t>
            </a:r>
            <a:endParaRPr lang="en-GB" altLang="en-US" sz="2400" dirty="0">
              <a:solidFill>
                <a:srgbClr val="000000"/>
              </a:solidFill>
              <a:latin typeface="Calibri" panose="020F0502020204030204" pitchFamily="34" charset="0"/>
            </a:endParaRPr>
          </a:p>
        </p:txBody>
      </p:sp>
      <p:sp>
        <p:nvSpPr>
          <p:cNvPr id="70668" name="Text Box 12"/>
          <p:cNvSpPr txBox="1">
            <a:spLocks noChangeArrowheads="1"/>
          </p:cNvSpPr>
          <p:nvPr/>
        </p:nvSpPr>
        <p:spPr bwMode="auto">
          <a:xfrm>
            <a:off x="4643438" y="4254500"/>
            <a:ext cx="1512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dirty="0" smtClean="0">
                <a:solidFill>
                  <a:srgbClr val="000000"/>
                </a:solidFill>
                <a:latin typeface="Calibri" panose="020F0502020204030204" pitchFamily="34" charset="0"/>
              </a:rPr>
              <a:t>crayons</a:t>
            </a:r>
            <a:endParaRPr lang="en-GB" altLang="en-US" sz="2400" dirty="0">
              <a:solidFill>
                <a:srgbClr val="000000"/>
              </a:solidFill>
              <a:latin typeface="Calibri" panose="020F0502020204030204" pitchFamily="34" charset="0"/>
            </a:endParaRPr>
          </a:p>
        </p:txBody>
      </p:sp>
      <p:sp>
        <p:nvSpPr>
          <p:cNvPr id="70669" name="Text Box 13"/>
          <p:cNvSpPr txBox="1">
            <a:spLocks noChangeArrowheads="1"/>
          </p:cNvSpPr>
          <p:nvPr/>
        </p:nvSpPr>
        <p:spPr bwMode="auto">
          <a:xfrm>
            <a:off x="4643438" y="4784725"/>
            <a:ext cx="1512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dirty="0" smtClean="0">
                <a:solidFill>
                  <a:srgbClr val="000000"/>
                </a:solidFill>
                <a:latin typeface="Calibri" panose="020F0502020204030204" pitchFamily="34" charset="0"/>
              </a:rPr>
              <a:t>fêtes</a:t>
            </a:r>
            <a:endParaRPr lang="en-GB" altLang="en-US" sz="2400" dirty="0">
              <a:solidFill>
                <a:srgbClr val="000000"/>
              </a:solidFill>
              <a:latin typeface="Calibri" panose="020F0502020204030204" pitchFamily="34" charset="0"/>
            </a:endParaRPr>
          </a:p>
        </p:txBody>
      </p:sp>
      <p:sp>
        <p:nvSpPr>
          <p:cNvPr id="70671" name="Text Box 15"/>
          <p:cNvSpPr txBox="1">
            <a:spLocks noChangeArrowheads="1"/>
          </p:cNvSpPr>
          <p:nvPr/>
        </p:nvSpPr>
        <p:spPr bwMode="auto">
          <a:xfrm>
            <a:off x="4643438" y="5373688"/>
            <a:ext cx="1512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solidFill>
                  <a:srgbClr val="000000"/>
                </a:solidFill>
                <a:latin typeface="Calibri" panose="020F0502020204030204" pitchFamily="34" charset="0"/>
              </a:rPr>
              <a:t>idées</a:t>
            </a:r>
          </a:p>
        </p:txBody>
      </p:sp>
      <p:sp>
        <p:nvSpPr>
          <p:cNvPr id="70672" name="Text Box 16"/>
          <p:cNvSpPr txBox="1">
            <a:spLocks noChangeArrowheads="1"/>
          </p:cNvSpPr>
          <p:nvPr/>
        </p:nvSpPr>
        <p:spPr bwMode="auto">
          <a:xfrm>
            <a:off x="4643438" y="5937250"/>
            <a:ext cx="1512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dirty="0" err="1" smtClean="0">
                <a:solidFill>
                  <a:srgbClr val="000000"/>
                </a:solidFill>
                <a:latin typeface="Calibri" panose="020F0502020204030204" pitchFamily="34" charset="0"/>
              </a:rPr>
              <a:t>enfants</a:t>
            </a:r>
            <a:endParaRPr lang="en-GB" altLang="en-US" sz="2400" dirty="0">
              <a:solidFill>
                <a:srgbClr val="00000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6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6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66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66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66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066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066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067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0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2" grpId="0"/>
      <p:bldP spid="70663" grpId="0"/>
      <p:bldP spid="70664" grpId="0"/>
      <p:bldP spid="70665" grpId="0"/>
      <p:bldP spid="70666" grpId="0"/>
      <p:bldP spid="70667" grpId="0"/>
      <p:bldP spid="70668" grpId="0"/>
      <p:bldP spid="70669" grpId="0"/>
      <p:bldP spid="70671" grpId="0"/>
      <p:bldP spid="706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Group 2"/>
          <p:cNvGraphicFramePr>
            <a:graphicFrameLocks noGrp="1"/>
          </p:cNvGraphicFramePr>
          <p:nvPr/>
        </p:nvGraphicFramePr>
        <p:xfrm>
          <a:off x="323850" y="1125538"/>
          <a:ext cx="8496300" cy="5472113"/>
        </p:xfrm>
        <a:graphic>
          <a:graphicData uri="http://schemas.openxmlformats.org/drawingml/2006/table">
            <a:tbl>
              <a:tblPr/>
              <a:tblGrid>
                <a:gridCol w="2832100">
                  <a:extLst>
                    <a:ext uri="{9D8B030D-6E8A-4147-A177-3AD203B41FA5}">
                      <a16:colId xmlns:a16="http://schemas.microsoft.com/office/drawing/2014/main" xmlns="" val="20000"/>
                    </a:ext>
                  </a:extLst>
                </a:gridCol>
                <a:gridCol w="2832100">
                  <a:extLst>
                    <a:ext uri="{9D8B030D-6E8A-4147-A177-3AD203B41FA5}">
                      <a16:colId xmlns:a16="http://schemas.microsoft.com/office/drawing/2014/main" xmlns="" val="20001"/>
                    </a:ext>
                  </a:extLst>
                </a:gridCol>
                <a:gridCol w="2832100">
                  <a:extLst>
                    <a:ext uri="{9D8B030D-6E8A-4147-A177-3AD203B41FA5}">
                      <a16:colId xmlns:a16="http://schemas.microsoft.com/office/drawing/2014/main" xmlns="" val="20002"/>
                    </a:ext>
                  </a:extLst>
                </a:gridCol>
              </a:tblGrid>
              <a:tr h="18224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8272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8224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9245" name="Text Box 29">
            <a:hlinkClick r:id="" action="ppaction://noaction">
              <a:snd r:embed="rId3" name="preferido.wav"/>
            </a:hlinkClick>
          </p:cNvPr>
          <p:cNvSpPr txBox="1">
            <a:spLocks noChangeArrowheads="1"/>
          </p:cNvSpPr>
          <p:nvPr/>
        </p:nvSpPr>
        <p:spPr bwMode="auto">
          <a:xfrm>
            <a:off x="-36513" y="44450"/>
            <a:ext cx="691197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err="1"/>
              <a:t>Lequel</a:t>
            </a:r>
            <a:r>
              <a:rPr lang="en-GB" altLang="en-US" sz="2400" dirty="0"/>
              <a:t> de </a:t>
            </a:r>
            <a:r>
              <a:rPr lang="en-GB" altLang="en-US" sz="2400" dirty="0" err="1"/>
              <a:t>ces</a:t>
            </a:r>
            <a:r>
              <a:rPr lang="en-GB" altLang="en-US" sz="2400" dirty="0"/>
              <a:t> 9 </a:t>
            </a:r>
            <a:r>
              <a:rPr lang="en-GB" altLang="en-US" sz="2400" dirty="0" err="1"/>
              <a:t>animaux</a:t>
            </a:r>
            <a:r>
              <a:rPr lang="en-GB" altLang="en-US" sz="2400" dirty="0"/>
              <a:t> </a:t>
            </a:r>
            <a:r>
              <a:rPr lang="en-GB" altLang="en-US" sz="2400" dirty="0" err="1"/>
              <a:t>est</a:t>
            </a:r>
            <a:r>
              <a:rPr lang="en-GB" altLang="en-US" sz="2400" dirty="0"/>
              <a:t> ton animal </a:t>
            </a:r>
            <a:r>
              <a:rPr lang="en-GB" altLang="en-US" sz="2400" dirty="0" err="1"/>
              <a:t>favori</a:t>
            </a:r>
            <a:r>
              <a:rPr lang="en-GB" altLang="en-US" sz="2400" dirty="0"/>
              <a:t> ?</a:t>
            </a:r>
          </a:p>
        </p:txBody>
      </p:sp>
      <p:sp>
        <p:nvSpPr>
          <p:cNvPr id="9246" name="Text Box 30">
            <a:hlinkClick r:id="" action="ppaction://noaction">
              <a:snd r:embed="rId4" name="pref.wav"/>
            </a:hlinkClick>
          </p:cNvPr>
          <p:cNvSpPr txBox="1">
            <a:spLocks noChangeArrowheads="1"/>
          </p:cNvSpPr>
          <p:nvPr/>
        </p:nvSpPr>
        <p:spPr bwMode="auto">
          <a:xfrm>
            <a:off x="5435600" y="620713"/>
            <a:ext cx="3889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i="1" dirty="0"/>
              <a:t>Mon animal </a:t>
            </a:r>
            <a:r>
              <a:rPr lang="en-GB" altLang="en-US" sz="2400" i="1" dirty="0" err="1"/>
              <a:t>favori</a:t>
            </a:r>
            <a:r>
              <a:rPr lang="en-GB" altLang="en-US" sz="2400" i="1" dirty="0"/>
              <a:t> </a:t>
            </a:r>
            <a:r>
              <a:rPr lang="en-GB" altLang="en-US" sz="2400" i="1" dirty="0" err="1"/>
              <a:t>est</a:t>
            </a:r>
            <a:r>
              <a:rPr lang="en-GB" altLang="en-US" sz="2400" i="1" dirty="0"/>
              <a:t>  …</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7633" y="4854641"/>
            <a:ext cx="2256461" cy="1696106"/>
          </a:xfrm>
          <a:prstGeom prst="rect">
            <a:avLst/>
          </a:prstGeom>
        </p:spPr>
      </p:pic>
      <p:pic>
        <p:nvPicPr>
          <p:cNvPr id="15" name="Picture 14"/>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18115" y="1264464"/>
            <a:ext cx="1323670" cy="161526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r="19057"/>
          <a:stretch/>
        </p:blipFill>
        <p:spPr>
          <a:xfrm>
            <a:off x="925999" y="3006246"/>
            <a:ext cx="1737865" cy="1706874"/>
          </a:xfrm>
          <a:prstGeom prst="rect">
            <a:avLst/>
          </a:prstGeom>
        </p:spPr>
      </p:pic>
      <p:pic>
        <p:nvPicPr>
          <p:cNvPr id="17" name="Picture 16"/>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340338">
            <a:off x="6332581" y="1175416"/>
            <a:ext cx="1950950" cy="1884509"/>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32581" y="3212903"/>
            <a:ext cx="1950950" cy="1297382"/>
          </a:xfrm>
          <a:prstGeom prst="rect">
            <a:avLst/>
          </a:prstGeom>
        </p:spPr>
      </p:pic>
      <p:pic>
        <p:nvPicPr>
          <p:cNvPr id="19" name="Picture 18"/>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27525" y="5013325"/>
            <a:ext cx="2624012" cy="1422361"/>
          </a:xfrm>
          <a:prstGeom prst="rect">
            <a:avLst/>
          </a:prstGeom>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1825" y="1315597"/>
            <a:ext cx="1495193" cy="1512993"/>
          </a:xfrm>
          <a:prstGeom prst="rect">
            <a:avLst/>
          </a:prstGeom>
        </p:spPr>
      </p:pic>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66554" y="3200247"/>
            <a:ext cx="1553785" cy="1491634"/>
          </a:xfrm>
          <a:prstGeom prst="rect">
            <a:avLst/>
          </a:prstGeom>
        </p:spPr>
      </p:pic>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89752" y="5209368"/>
            <a:ext cx="1222202" cy="122631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isappear"/>
          <p:cNvPicPr>
            <a:picLocks noChangeAspect="1" noChangeArrowheads="1"/>
          </p:cNvPicPr>
          <p:nvPr/>
        </p:nvPicPr>
        <p:blipFill>
          <a:blip r:embed="rId3">
            <a:extLst>
              <a:ext uri="{28A0092B-C50C-407E-A947-70E740481C1C}">
                <a14:useLocalDpi xmlns:a14="http://schemas.microsoft.com/office/drawing/2010/main" val="0"/>
              </a:ext>
            </a:extLst>
          </a:blip>
          <a:srcRect t="27635" r="52437" b="2480"/>
          <a:stretch>
            <a:fillRect/>
          </a:stretch>
        </p:blipFill>
        <p:spPr bwMode="auto">
          <a:xfrm>
            <a:off x="2916238" y="1412875"/>
            <a:ext cx="274320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disappear"/>
          <p:cNvPicPr>
            <a:picLocks noChangeAspect="1" noChangeArrowheads="1"/>
          </p:cNvPicPr>
          <p:nvPr/>
        </p:nvPicPr>
        <p:blipFill>
          <a:blip r:embed="rId3">
            <a:extLst>
              <a:ext uri="{28A0092B-C50C-407E-A947-70E740481C1C}">
                <a14:useLocalDpi xmlns:a14="http://schemas.microsoft.com/office/drawing/2010/main" val="0"/>
              </a:ext>
            </a:extLst>
          </a:blip>
          <a:srcRect l="46768" t="27635" r="7086" b="2480"/>
          <a:stretch>
            <a:fillRect/>
          </a:stretch>
        </p:blipFill>
        <p:spPr bwMode="auto">
          <a:xfrm>
            <a:off x="3065463" y="1412875"/>
            <a:ext cx="2659062"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4">
            <a:hlinkClick r:id="" action="ppaction://noaction">
              <a:snd r:embed="rId4" name="desaparicion.wav"/>
            </a:hlinkClick>
          </p:cNvPr>
          <p:cNvSpPr txBox="1">
            <a:spLocks noChangeArrowheads="1"/>
          </p:cNvSpPr>
          <p:nvPr/>
        </p:nvSpPr>
        <p:spPr bwMode="auto">
          <a:xfrm>
            <a:off x="1042988" y="455613"/>
            <a:ext cx="69135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800" dirty="0" err="1" smtClean="0"/>
              <a:t>Qu’est-ce</a:t>
            </a:r>
            <a:r>
              <a:rPr lang="en-GB" altLang="en-US" sz="4800" dirty="0" smtClean="0"/>
              <a:t> qui </a:t>
            </a:r>
            <a:r>
              <a:rPr lang="en-GB" altLang="en-US" sz="4800" dirty="0" err="1" smtClean="0"/>
              <a:t>manque</a:t>
            </a:r>
            <a:r>
              <a:rPr lang="en-GB" altLang="en-US" sz="4800" dirty="0" smtClean="0"/>
              <a:t>?</a:t>
            </a:r>
            <a:endParaRPr lang="en-GB" altLang="en-US" sz="4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dissolve">
                                      <p:cBhvr>
                                        <p:cTn id="7"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9876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4650" y="-100013"/>
            <a:ext cx="3097213" cy="2505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p:cNvPicPr>
            <a:picLocks noChangeAspect="1" noChangeArrowheads="1"/>
          </p:cNvPicPr>
          <p:nvPr/>
        </p:nvPicPr>
        <p:blipFill>
          <a:blip r:embed="rId5">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6272213" y="404813"/>
            <a:ext cx="2871787"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205038"/>
            <a:ext cx="3424238"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9475" y="2316163"/>
            <a:ext cx="3022600"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34138" y="2205038"/>
            <a:ext cx="2746375"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422775"/>
            <a:ext cx="381952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9"/>
          <p:cNvPicPr>
            <a:picLocks noChangeAspect="1" noChangeArrowheads="1"/>
          </p:cNvPicPr>
          <p:nvPr/>
        </p:nvPicPr>
        <p:blipFill>
          <a:blip r:embed="rId10">
            <a:clrChange>
              <a:clrFrom>
                <a:srgbClr val="FFFFFB"/>
              </a:clrFrom>
              <a:clrTo>
                <a:srgbClr val="FFFFFB">
                  <a:alpha val="0"/>
                </a:srgbClr>
              </a:clrTo>
            </a:clrChange>
            <a:extLst>
              <a:ext uri="{28A0092B-C50C-407E-A947-70E740481C1C}">
                <a14:useLocalDpi xmlns:a14="http://schemas.microsoft.com/office/drawing/2010/main" val="0"/>
              </a:ext>
            </a:extLst>
          </a:blip>
          <a:srcRect/>
          <a:stretch>
            <a:fillRect/>
          </a:stretch>
        </p:blipFill>
        <p:spPr bwMode="auto">
          <a:xfrm>
            <a:off x="3779838" y="4721225"/>
            <a:ext cx="2598737"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0"/>
          <p:cNvPicPr>
            <a:picLocks noChangeAspect="1" noChangeArrowheads="1"/>
          </p:cNvPicPr>
          <p:nvPr/>
        </p:nvPicPr>
        <p:blipFill>
          <a:blip r:embed="rId11">
            <a:clrChange>
              <a:clrFrom>
                <a:srgbClr val="FEFBF6"/>
              </a:clrFrom>
              <a:clrTo>
                <a:srgbClr val="FEFBF6">
                  <a:alpha val="0"/>
                </a:srgbClr>
              </a:clrTo>
            </a:clrChange>
            <a:extLst>
              <a:ext uri="{28A0092B-C50C-407E-A947-70E740481C1C}">
                <a14:useLocalDpi xmlns:a14="http://schemas.microsoft.com/office/drawing/2010/main" val="0"/>
              </a:ext>
            </a:extLst>
          </a:blip>
          <a:srcRect/>
          <a:stretch>
            <a:fillRect/>
          </a:stretch>
        </p:blipFill>
        <p:spPr bwMode="auto">
          <a:xfrm>
            <a:off x="6443663" y="4797425"/>
            <a:ext cx="2492375"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Rectangle 11"/>
          <p:cNvSpPr>
            <a:spLocks noChangeArrowheads="1"/>
          </p:cNvSpPr>
          <p:nvPr/>
        </p:nvSpPr>
        <p:spPr bwMode="auto">
          <a:xfrm>
            <a:off x="0" y="0"/>
            <a:ext cx="9180513" cy="6858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5400">
              <a:solidFill>
                <a:schemeClr val="bg1"/>
              </a:solidFill>
            </a:endParaRPr>
          </a:p>
        </p:txBody>
      </p:sp>
      <p:sp>
        <p:nvSpPr>
          <p:cNvPr id="10252" name="Rectangle 12">
            <a:hlinkClick r:id="" action="ppaction://noaction">
              <a:snd r:embed="rId12" name="desap.wav"/>
            </a:hlinkClick>
          </p:cNvPr>
          <p:cNvSpPr>
            <a:spLocks noChangeArrowheads="1"/>
          </p:cNvSpPr>
          <p:nvPr/>
        </p:nvSpPr>
        <p:spPr bwMode="auto">
          <a:xfrm>
            <a:off x="1042988" y="2492375"/>
            <a:ext cx="7273925" cy="936625"/>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800" dirty="0" err="1" smtClean="0"/>
              <a:t>Qu’est-ce</a:t>
            </a:r>
            <a:r>
              <a:rPr lang="en-GB" altLang="en-US" sz="4800" dirty="0" smtClean="0"/>
              <a:t> qui </a:t>
            </a:r>
            <a:r>
              <a:rPr lang="en-GB" altLang="en-US" sz="4800" dirty="0" err="1" smtClean="0"/>
              <a:t>manque</a:t>
            </a:r>
            <a:r>
              <a:rPr lang="en-GB" altLang="en-US" sz="4800" dirty="0" smtClean="0"/>
              <a:t>?</a:t>
            </a:r>
            <a:endParaRPr lang="en-GB" altLang="en-US" sz="4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51"/>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0252"/>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10247"/>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0251"/>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252"/>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2" nodeType="clickEffect">
                                  <p:stCondLst>
                                    <p:cond delay="0"/>
                                  </p:stCondLst>
                                  <p:childTnLst>
                                    <p:set>
                                      <p:cBhvr>
                                        <p:cTn id="20" dur="1" fill="hold">
                                          <p:stCondLst>
                                            <p:cond delay="0"/>
                                          </p:stCondLst>
                                        </p:cTn>
                                        <p:tgtEl>
                                          <p:spTgt spid="10251"/>
                                        </p:tgtEl>
                                        <p:attrNameLst>
                                          <p:attrName>style.visibility</p:attrName>
                                        </p:attrNameLst>
                                      </p:cBhvr>
                                      <p:to>
                                        <p:strVal val="visible"/>
                                      </p:to>
                                    </p:set>
                                  </p:childTnLst>
                                </p:cTn>
                              </p:par>
                            </p:childTnLst>
                          </p:cTn>
                        </p:par>
                        <p:par>
                          <p:cTn id="21" fill="hold" nodeType="afterGroup">
                            <p:stCondLst>
                              <p:cond delay="0"/>
                            </p:stCondLst>
                            <p:childTnLst>
                              <p:par>
                                <p:cTn id="22" presetID="1" presetClass="exit" presetSubtype="0" fill="hold" nodeType="afterEffect">
                                  <p:stCondLst>
                                    <p:cond delay="0"/>
                                  </p:stCondLst>
                                  <p:childTnLst>
                                    <p:set>
                                      <p:cBhvr>
                                        <p:cTn id="23" dur="1" fill="hold">
                                          <p:stCondLst>
                                            <p:cond delay="0"/>
                                          </p:stCondLst>
                                        </p:cTn>
                                        <p:tgtEl>
                                          <p:spTgt spid="10243"/>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xit" presetSubtype="0" fill="hold" grpId="4" nodeType="clickEffect">
                                  <p:stCondLst>
                                    <p:cond delay="0"/>
                                  </p:stCondLst>
                                  <p:childTnLst>
                                    <p:set>
                                      <p:cBhvr>
                                        <p:cTn id="27" dur="1" fill="hold">
                                          <p:stCondLst>
                                            <p:cond delay="0"/>
                                          </p:stCondLst>
                                        </p:cTn>
                                        <p:tgtEl>
                                          <p:spTgt spid="10251"/>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3" nodeType="clickEffect">
                                  <p:stCondLst>
                                    <p:cond delay="0"/>
                                  </p:stCondLst>
                                  <p:childTnLst>
                                    <p:set>
                                      <p:cBhvr>
                                        <p:cTn id="31" dur="1" fill="hold">
                                          <p:stCondLst>
                                            <p:cond delay="0"/>
                                          </p:stCondLst>
                                        </p:cTn>
                                        <p:tgtEl>
                                          <p:spTgt spid="10251"/>
                                        </p:tgtEl>
                                        <p:attrNameLst>
                                          <p:attrName>style.visibility</p:attrName>
                                        </p:attrNameLst>
                                      </p:cBhvr>
                                      <p:to>
                                        <p:strVal val="visible"/>
                                      </p:to>
                                    </p:set>
                                  </p:childTnLst>
                                </p:cTn>
                              </p:par>
                            </p:childTnLst>
                          </p:cTn>
                        </p:par>
                        <p:par>
                          <p:cTn id="32" fill="hold" nodeType="afterGroup">
                            <p:stCondLst>
                              <p:cond delay="0"/>
                            </p:stCondLst>
                            <p:childTnLst>
                              <p:par>
                                <p:cTn id="33" presetID="1" presetClass="exit" presetSubtype="0" fill="hold" nodeType="afterEffect">
                                  <p:stCondLst>
                                    <p:cond delay="0"/>
                                  </p:stCondLst>
                                  <p:childTnLst>
                                    <p:set>
                                      <p:cBhvr>
                                        <p:cTn id="34" dur="1" fill="hold">
                                          <p:stCondLst>
                                            <p:cond delay="0"/>
                                          </p:stCondLst>
                                        </p:cTn>
                                        <p:tgtEl>
                                          <p:spTgt spid="10250"/>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grpId="5" nodeType="clickEffect">
                                  <p:stCondLst>
                                    <p:cond delay="0"/>
                                  </p:stCondLst>
                                  <p:childTnLst>
                                    <p:set>
                                      <p:cBhvr>
                                        <p:cTn id="38" dur="1" fill="hold">
                                          <p:stCondLst>
                                            <p:cond delay="0"/>
                                          </p:stCondLst>
                                        </p:cTn>
                                        <p:tgtEl>
                                          <p:spTgt spid="10251"/>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6" nodeType="clickEffect">
                                  <p:stCondLst>
                                    <p:cond delay="0"/>
                                  </p:stCondLst>
                                  <p:childTnLst>
                                    <p:set>
                                      <p:cBhvr>
                                        <p:cTn id="42" dur="1" fill="hold">
                                          <p:stCondLst>
                                            <p:cond delay="0"/>
                                          </p:stCondLst>
                                        </p:cTn>
                                        <p:tgtEl>
                                          <p:spTgt spid="10251"/>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10245"/>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7" nodeType="clickEffect">
                                  <p:stCondLst>
                                    <p:cond delay="0"/>
                                  </p:stCondLst>
                                  <p:childTnLst>
                                    <p:set>
                                      <p:cBhvr>
                                        <p:cTn id="48" dur="1" fill="hold">
                                          <p:stCondLst>
                                            <p:cond delay="0"/>
                                          </p:stCondLst>
                                        </p:cTn>
                                        <p:tgtEl>
                                          <p:spTgt spid="10251"/>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8" nodeType="clickEffect">
                                  <p:stCondLst>
                                    <p:cond delay="0"/>
                                  </p:stCondLst>
                                  <p:childTnLst>
                                    <p:set>
                                      <p:cBhvr>
                                        <p:cTn id="52" dur="1" fill="hold">
                                          <p:stCondLst>
                                            <p:cond delay="0"/>
                                          </p:stCondLst>
                                        </p:cTn>
                                        <p:tgtEl>
                                          <p:spTgt spid="10251"/>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10242"/>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xit" presetSubtype="0" fill="hold" grpId="9" nodeType="clickEffect">
                                  <p:stCondLst>
                                    <p:cond delay="0"/>
                                  </p:stCondLst>
                                  <p:childTnLst>
                                    <p:set>
                                      <p:cBhvr>
                                        <p:cTn id="58" dur="1" fill="hold">
                                          <p:stCondLst>
                                            <p:cond delay="0"/>
                                          </p:stCondLst>
                                        </p:cTn>
                                        <p:tgtEl>
                                          <p:spTgt spid="10251"/>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10" nodeType="clickEffect">
                                  <p:stCondLst>
                                    <p:cond delay="0"/>
                                  </p:stCondLst>
                                  <p:childTnLst>
                                    <p:set>
                                      <p:cBhvr>
                                        <p:cTn id="62" dur="1" fill="hold">
                                          <p:stCondLst>
                                            <p:cond delay="0"/>
                                          </p:stCondLst>
                                        </p:cTn>
                                        <p:tgtEl>
                                          <p:spTgt spid="10251"/>
                                        </p:tgtEl>
                                        <p:attrNameLst>
                                          <p:attrName>style.visibility</p:attrName>
                                        </p:attrNameLst>
                                      </p:cBhvr>
                                      <p:to>
                                        <p:strVal val="visible"/>
                                      </p:to>
                                    </p:set>
                                  </p:childTnLst>
                                </p:cTn>
                              </p:par>
                              <p:par>
                                <p:cTn id="63" presetID="1" presetClass="exit" presetSubtype="0" fill="hold" nodeType="withEffect">
                                  <p:stCondLst>
                                    <p:cond delay="0"/>
                                  </p:stCondLst>
                                  <p:childTnLst>
                                    <p:set>
                                      <p:cBhvr>
                                        <p:cTn id="64" dur="1" fill="hold">
                                          <p:stCondLst>
                                            <p:cond delay="0"/>
                                          </p:stCondLst>
                                        </p:cTn>
                                        <p:tgtEl>
                                          <p:spTgt spid="10249"/>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xit" presetSubtype="0" fill="hold" grpId="17" nodeType="clickEffect">
                                  <p:stCondLst>
                                    <p:cond delay="0"/>
                                  </p:stCondLst>
                                  <p:childTnLst>
                                    <p:set>
                                      <p:cBhvr>
                                        <p:cTn id="68" dur="1" fill="hold">
                                          <p:stCondLst>
                                            <p:cond delay="0"/>
                                          </p:stCondLst>
                                        </p:cTn>
                                        <p:tgtEl>
                                          <p:spTgt spid="10251"/>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11" nodeType="clickEffect">
                                  <p:stCondLst>
                                    <p:cond delay="0"/>
                                  </p:stCondLst>
                                  <p:childTnLst>
                                    <p:set>
                                      <p:cBhvr>
                                        <p:cTn id="72" dur="1" fill="hold">
                                          <p:stCondLst>
                                            <p:cond delay="0"/>
                                          </p:stCondLst>
                                        </p:cTn>
                                        <p:tgtEl>
                                          <p:spTgt spid="10251"/>
                                        </p:tgtEl>
                                        <p:attrNameLst>
                                          <p:attrName>style.visibility</p:attrName>
                                        </p:attrNameLst>
                                      </p:cBhvr>
                                      <p:to>
                                        <p:strVal val="visible"/>
                                      </p:to>
                                    </p:set>
                                  </p:childTnLst>
                                </p:cTn>
                              </p:par>
                              <p:par>
                                <p:cTn id="73" presetID="1" presetClass="exit" presetSubtype="0" fill="hold" nodeType="withEffect">
                                  <p:stCondLst>
                                    <p:cond delay="0"/>
                                  </p:stCondLst>
                                  <p:childTnLst>
                                    <p:set>
                                      <p:cBhvr>
                                        <p:cTn id="74" dur="1" fill="hold">
                                          <p:stCondLst>
                                            <p:cond delay="0"/>
                                          </p:stCondLst>
                                        </p:cTn>
                                        <p:tgtEl>
                                          <p:spTgt spid="10244"/>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xit" presetSubtype="0" fill="hold" grpId="12" nodeType="clickEffect">
                                  <p:stCondLst>
                                    <p:cond delay="0"/>
                                  </p:stCondLst>
                                  <p:childTnLst>
                                    <p:set>
                                      <p:cBhvr>
                                        <p:cTn id="78" dur="1" fill="hold">
                                          <p:stCondLst>
                                            <p:cond delay="0"/>
                                          </p:stCondLst>
                                        </p:cTn>
                                        <p:tgtEl>
                                          <p:spTgt spid="10251"/>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13" nodeType="clickEffect">
                                  <p:stCondLst>
                                    <p:cond delay="0"/>
                                  </p:stCondLst>
                                  <p:childTnLst>
                                    <p:set>
                                      <p:cBhvr>
                                        <p:cTn id="82" dur="1" fill="hold">
                                          <p:stCondLst>
                                            <p:cond delay="0"/>
                                          </p:stCondLst>
                                        </p:cTn>
                                        <p:tgtEl>
                                          <p:spTgt spid="10251"/>
                                        </p:tgtEl>
                                        <p:attrNameLst>
                                          <p:attrName>style.visibility</p:attrName>
                                        </p:attrNameLst>
                                      </p:cBhvr>
                                      <p:to>
                                        <p:strVal val="visible"/>
                                      </p:to>
                                    </p:set>
                                  </p:childTnLst>
                                </p:cTn>
                              </p:par>
                              <p:par>
                                <p:cTn id="83" presetID="1" presetClass="exit" presetSubtype="0" fill="hold" nodeType="withEffect">
                                  <p:stCondLst>
                                    <p:cond delay="0"/>
                                  </p:stCondLst>
                                  <p:childTnLst>
                                    <p:set>
                                      <p:cBhvr>
                                        <p:cTn id="84" dur="1" fill="hold">
                                          <p:stCondLst>
                                            <p:cond delay="0"/>
                                          </p:stCondLst>
                                        </p:cTn>
                                        <p:tgtEl>
                                          <p:spTgt spid="10246"/>
                                        </p:tgtEl>
                                        <p:attrNameLst>
                                          <p:attrName>style.visibility</p:attrName>
                                        </p:attrNameLst>
                                      </p:cBhvr>
                                      <p:to>
                                        <p:strVal val="hidden"/>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xit" presetSubtype="0" fill="hold" grpId="14" nodeType="clickEffect">
                                  <p:stCondLst>
                                    <p:cond delay="0"/>
                                  </p:stCondLst>
                                  <p:childTnLst>
                                    <p:set>
                                      <p:cBhvr>
                                        <p:cTn id="88" dur="1" fill="hold">
                                          <p:stCondLst>
                                            <p:cond delay="0"/>
                                          </p:stCondLst>
                                        </p:cTn>
                                        <p:tgtEl>
                                          <p:spTgt spid="10251"/>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15" nodeType="clickEffect">
                                  <p:stCondLst>
                                    <p:cond delay="0"/>
                                  </p:stCondLst>
                                  <p:childTnLst>
                                    <p:set>
                                      <p:cBhvr>
                                        <p:cTn id="92" dur="1" fill="hold">
                                          <p:stCondLst>
                                            <p:cond delay="0"/>
                                          </p:stCondLst>
                                        </p:cTn>
                                        <p:tgtEl>
                                          <p:spTgt spid="10251"/>
                                        </p:tgtEl>
                                        <p:attrNameLst>
                                          <p:attrName>style.visibility</p:attrName>
                                        </p:attrNameLst>
                                      </p:cBhvr>
                                      <p:to>
                                        <p:strVal val="visible"/>
                                      </p:to>
                                    </p:set>
                                  </p:childTnLst>
                                </p:cTn>
                              </p:par>
                              <p:par>
                                <p:cTn id="93" presetID="1" presetClass="exit" presetSubtype="0" fill="hold" nodeType="withEffect">
                                  <p:stCondLst>
                                    <p:cond delay="0"/>
                                  </p:stCondLst>
                                  <p:childTnLst>
                                    <p:set>
                                      <p:cBhvr>
                                        <p:cTn id="94" dur="1" fill="hold">
                                          <p:stCondLst>
                                            <p:cond delay="0"/>
                                          </p:stCondLst>
                                        </p:cTn>
                                        <p:tgtEl>
                                          <p:spTgt spid="10248"/>
                                        </p:tgtEl>
                                        <p:attrNameLst>
                                          <p:attrName>style.visibility</p:attrName>
                                        </p:attrNameLst>
                                      </p:cBhvr>
                                      <p:to>
                                        <p:strVal val="hidden"/>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xit" presetSubtype="0" fill="hold" grpId="16" nodeType="clickEffect">
                                  <p:stCondLst>
                                    <p:cond delay="0"/>
                                  </p:stCondLst>
                                  <p:childTnLst>
                                    <p:set>
                                      <p:cBhvr>
                                        <p:cTn id="98" dur="1" fill="hold">
                                          <p:stCondLst>
                                            <p:cond delay="0"/>
                                          </p:stCondLst>
                                        </p:cTn>
                                        <p:tgtEl>
                                          <p:spTgt spid="102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animBg="1"/>
      <p:bldP spid="10251" grpId="1" animBg="1"/>
      <p:bldP spid="10251" grpId="2" animBg="1"/>
      <p:bldP spid="10251" grpId="3" animBg="1"/>
      <p:bldP spid="10251" grpId="4" animBg="1"/>
      <p:bldP spid="10251" grpId="5" animBg="1"/>
      <p:bldP spid="10251" grpId="6" animBg="1"/>
      <p:bldP spid="10251" grpId="7" animBg="1"/>
      <p:bldP spid="10251" grpId="8" animBg="1"/>
      <p:bldP spid="10251" grpId="9" animBg="1"/>
      <p:bldP spid="10251" grpId="10" animBg="1"/>
      <p:bldP spid="10251" grpId="11" animBg="1"/>
      <p:bldP spid="10251" grpId="12" animBg="1"/>
      <p:bldP spid="10251" grpId="13" animBg="1"/>
      <p:bldP spid="10251" grpId="14" animBg="1"/>
      <p:bldP spid="10251" grpId="15" animBg="1"/>
      <p:bldP spid="10251" grpId="16" animBg="1"/>
      <p:bldP spid="10251" grpId="17" animBg="1"/>
      <p:bldP spid="10252" grpId="0" animBg="1"/>
      <p:bldP spid="1025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a:hlinkClick r:id="" action="ppaction://noaction">
              <a:snd r:embed="rId3" name="fui.wav"/>
            </a:hlinkClick>
          </p:cNvPr>
          <p:cNvSpPr txBox="1">
            <a:spLocks noChangeArrowheads="1"/>
          </p:cNvSpPr>
          <p:nvPr/>
        </p:nvSpPr>
        <p:spPr bwMode="auto">
          <a:xfrm>
            <a:off x="2087563" y="260648"/>
            <a:ext cx="70564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600" dirty="0"/>
              <a:t>Je </a:t>
            </a:r>
            <a:r>
              <a:rPr lang="en-GB" altLang="en-US" sz="2600" dirty="0" err="1"/>
              <a:t>suis</a:t>
            </a:r>
            <a:r>
              <a:rPr lang="en-GB" altLang="en-US" sz="2600" dirty="0"/>
              <a:t> </a:t>
            </a:r>
            <a:r>
              <a:rPr lang="en-GB" altLang="en-US" sz="2600" dirty="0" err="1"/>
              <a:t>allé</a:t>
            </a:r>
            <a:r>
              <a:rPr lang="en-GB" altLang="en-US" sz="2600" dirty="0"/>
              <a:t> à </a:t>
            </a:r>
            <a:r>
              <a:rPr lang="en-GB" altLang="en-US" sz="2600" dirty="0" err="1" smtClean="0"/>
              <a:t>l’animalerie</a:t>
            </a:r>
            <a:r>
              <a:rPr lang="en-GB" altLang="en-US" sz="2600" dirty="0" smtClean="0"/>
              <a:t> </a:t>
            </a:r>
            <a:r>
              <a:rPr lang="en-GB" altLang="en-US" sz="2600" dirty="0"/>
              <a:t>et </a:t>
            </a:r>
            <a:r>
              <a:rPr lang="en-GB" altLang="en-US" sz="2600" dirty="0" err="1"/>
              <a:t>j’ai</a:t>
            </a:r>
            <a:r>
              <a:rPr lang="en-GB" altLang="en-US" sz="2600" dirty="0"/>
              <a:t> </a:t>
            </a:r>
            <a:r>
              <a:rPr lang="en-GB" altLang="en-US" sz="2600" dirty="0" err="1"/>
              <a:t>acheté</a:t>
            </a:r>
            <a:r>
              <a:rPr lang="en-GB" altLang="en-US" sz="2600" dirty="0"/>
              <a:t>…</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4264" y="4972515"/>
            <a:ext cx="2256461" cy="1696106"/>
          </a:xfrm>
          <a:prstGeom prst="rect">
            <a:avLst/>
          </a:prstGeom>
        </p:spPr>
      </p:pic>
      <p:pic>
        <p:nvPicPr>
          <p:cNvPr id="13" name="Picture 1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46614" y="2763134"/>
            <a:ext cx="1323670" cy="1615261"/>
          </a:xfrm>
          <a:prstGeom prst="rect">
            <a:avLst/>
          </a:prstGeom>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r="19057"/>
          <a:stretch/>
        </p:blipFill>
        <p:spPr>
          <a:xfrm>
            <a:off x="6832150" y="4814812"/>
            <a:ext cx="1737865" cy="1706874"/>
          </a:xfrm>
          <a:prstGeom prst="rect">
            <a:avLst/>
          </a:prstGeom>
        </p:spPr>
      </p:pic>
      <p:pic>
        <p:nvPicPr>
          <p:cNvPr id="15" name="Picture 14"/>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340338">
            <a:off x="674010" y="4878314"/>
            <a:ext cx="1950950" cy="1884509"/>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7597" y="2922073"/>
            <a:ext cx="1950950" cy="1297382"/>
          </a:xfrm>
          <a:prstGeom prst="rect">
            <a:avLst/>
          </a:prstGeom>
        </p:spPr>
      </p:pic>
      <p:pic>
        <p:nvPicPr>
          <p:cNvPr id="17" name="Picture 16"/>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46003" y="1199744"/>
            <a:ext cx="2624012" cy="1422361"/>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75683" y="2844525"/>
            <a:ext cx="1495193" cy="1512993"/>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1070" y="3107404"/>
            <a:ext cx="1553785" cy="1491634"/>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70523" y="1385120"/>
            <a:ext cx="1222202" cy="12263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hlinkClick r:id="" action="ppaction://noaction">
              <a:snd r:embed="rId3" name="vamos.wav"/>
            </a:hlinkClick>
          </p:cNvPr>
          <p:cNvSpPr txBox="1">
            <a:spLocks noChangeArrowheads="1"/>
          </p:cNvSpPr>
          <p:nvPr/>
        </p:nvSpPr>
        <p:spPr bwMode="auto">
          <a:xfrm>
            <a:off x="468313" y="692150"/>
            <a:ext cx="61912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4400">
                <a:solidFill>
                  <a:srgbClr val="000000"/>
                </a:solidFill>
                <a:latin typeface="Calibri" panose="020F0502020204030204" pitchFamily="34" charset="0"/>
              </a:rPr>
              <a:t>Nous allons apprendre …</a:t>
            </a:r>
          </a:p>
        </p:txBody>
      </p:sp>
      <p:sp>
        <p:nvSpPr>
          <p:cNvPr id="39939" name="Text Box 3">
            <a:hlinkClick r:id="" action="ppaction://noaction">
              <a:snd r:embed="rId4" name="plurales.wav"/>
            </a:hlinkClick>
          </p:cNvPr>
          <p:cNvSpPr txBox="1">
            <a:spLocks noChangeArrowheads="1"/>
          </p:cNvSpPr>
          <p:nvPr/>
        </p:nvSpPr>
        <p:spPr bwMode="auto">
          <a:xfrm>
            <a:off x="2051050" y="2060575"/>
            <a:ext cx="48260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6600" dirty="0">
                <a:solidFill>
                  <a:srgbClr val="000000"/>
                </a:solidFill>
                <a:latin typeface="Calibri" panose="020F0502020204030204" pitchFamily="34" charset="0"/>
              </a:rPr>
              <a:t>les </a:t>
            </a:r>
            <a:r>
              <a:rPr lang="en-GB" altLang="en-US" sz="6600" dirty="0" err="1" smtClean="0">
                <a:solidFill>
                  <a:srgbClr val="000000"/>
                </a:solidFill>
                <a:latin typeface="Calibri" panose="020F0502020204030204" pitchFamily="34" charset="0"/>
              </a:rPr>
              <a:t>pluriels</a:t>
            </a:r>
            <a:r>
              <a:rPr lang="en-GB" altLang="en-US" sz="6600" dirty="0" smtClean="0">
                <a:solidFill>
                  <a:srgbClr val="000000"/>
                </a:solidFill>
                <a:latin typeface="Calibri" panose="020F0502020204030204" pitchFamily="34" charset="0"/>
              </a:rPr>
              <a:t> </a:t>
            </a:r>
            <a:r>
              <a:rPr lang="en-GB" altLang="en-US" sz="6600" dirty="0">
                <a:solidFill>
                  <a:srgbClr val="000000"/>
                </a:solidFill>
                <a:latin typeface="Calibri" panose="020F0502020204030204" pitchFamily="34" charset="0"/>
              </a:rPr>
              <a:t/>
            </a:r>
            <a:br>
              <a:rPr lang="en-GB" altLang="en-US" sz="6600" dirty="0">
                <a:solidFill>
                  <a:srgbClr val="000000"/>
                </a:solidFill>
                <a:latin typeface="Calibri" panose="020F0502020204030204" pitchFamily="34" charset="0"/>
              </a:rPr>
            </a:br>
            <a:r>
              <a:rPr lang="en-GB" altLang="en-US" sz="6600" dirty="0">
                <a:solidFill>
                  <a:srgbClr val="000000"/>
                </a:solidFill>
                <a:latin typeface="Calibri" panose="020F0502020204030204" pitchFamily="34" charset="0"/>
              </a:rPr>
              <a:t>des</a:t>
            </a:r>
            <a:br>
              <a:rPr lang="en-GB" altLang="en-US" sz="6600" dirty="0">
                <a:solidFill>
                  <a:srgbClr val="000000"/>
                </a:solidFill>
                <a:latin typeface="Calibri" panose="020F0502020204030204" pitchFamily="34" charset="0"/>
              </a:rPr>
            </a:br>
            <a:r>
              <a:rPr lang="en-GB" altLang="en-US" sz="6600" dirty="0" err="1">
                <a:solidFill>
                  <a:srgbClr val="000000"/>
                </a:solidFill>
                <a:latin typeface="Calibri" panose="020F0502020204030204" pitchFamily="34" charset="0"/>
              </a:rPr>
              <a:t>animaux</a:t>
            </a:r>
            <a:endParaRPr lang="en-GB" altLang="en-US" sz="6600" dirty="0">
              <a:solidFill>
                <a:srgbClr val="00000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9939"/>
                                        </p:tgtEl>
                                        <p:attrNameLst>
                                          <p:attrName>style.visibility</p:attrName>
                                        </p:attrNameLst>
                                      </p:cBhvr>
                                      <p:to>
                                        <p:strVal val="visible"/>
                                      </p:to>
                                    </p:set>
                                    <p:anim calcmode="discrete" valueType="clr">
                                      <p:cBhvr override="childStyle">
                                        <p:cTn id="7" dur="500"/>
                                        <p:tgtEl>
                                          <p:spTgt spid="39939"/>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39939"/>
                                        </p:tgtEl>
                                        <p:attrNameLst>
                                          <p:attrName>fillcolor</p:attrName>
                                        </p:attrNameLst>
                                      </p:cBhvr>
                                      <p:tavLst>
                                        <p:tav tm="0">
                                          <p:val>
                                            <p:clrVal>
                                              <a:schemeClr val="accent2"/>
                                            </p:clrVal>
                                          </p:val>
                                        </p:tav>
                                        <p:tav tm="50000">
                                          <p:val>
                                            <p:clrVal>
                                              <a:schemeClr val="hlink"/>
                                            </p:clrVal>
                                          </p:val>
                                        </p:tav>
                                      </p:tavLst>
                                    </p:anim>
                                    <p:set>
                                      <p:cBhvr>
                                        <p:cTn id="9" dur="500"/>
                                        <p:tgtEl>
                                          <p:spTgt spid="399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5368" name="Rectangle 8">
            <a:hlinkClick r:id="" action="ppaction://noaction">
              <a:snd r:embed="rId3" name="gato.wav"/>
            </a:hlinkClick>
          </p:cNvPr>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a:solidFill>
                  <a:srgbClr val="000000"/>
                </a:solidFill>
              </a:rPr>
              <a:t>un chat </a:t>
            </a:r>
          </a:p>
        </p:txBody>
      </p:sp>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88740" y="2060848"/>
            <a:ext cx="4077269" cy="2210108"/>
          </a:xfrm>
          <a:prstGeom prst="rect">
            <a:avLst/>
          </a:prstGeom>
        </p:spPr>
      </p:pic>
    </p:spTree>
    <p:extLst>
      <p:ext uri="{BB962C8B-B14F-4D97-AF65-F5344CB8AC3E}">
        <p14:creationId xmlns:p14="http://schemas.microsoft.com/office/powerpoint/2010/main" val="3042453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368"/>
                                        </p:tgtEl>
                                        <p:attrNameLst>
                                          <p:attrName>style.visibility</p:attrName>
                                        </p:attrNameLst>
                                      </p:cBhvr>
                                      <p:to>
                                        <p:strVal val="visible"/>
                                      </p:to>
                                    </p:set>
                                    <p:anim calcmode="discrete" valueType="clr">
                                      <p:cBhvr override="childStyle">
                                        <p:cTn id="7" dur="80"/>
                                        <p:tgtEl>
                                          <p:spTgt spid="1536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68"/>
                                        </p:tgtEl>
                                        <p:attrNameLst>
                                          <p:attrName>fillcolor</p:attrName>
                                        </p:attrNameLst>
                                      </p:cBhvr>
                                      <p:tavLst>
                                        <p:tav tm="0">
                                          <p:val>
                                            <p:clrVal>
                                              <a:schemeClr val="accent2"/>
                                            </p:clrVal>
                                          </p:val>
                                        </p:tav>
                                        <p:tav tm="50000">
                                          <p:val>
                                            <p:clrVal>
                                              <a:schemeClr val="hlink"/>
                                            </p:clrVal>
                                          </p:val>
                                        </p:tav>
                                      </p:tavLst>
                                    </p:anim>
                                    <p:set>
                                      <p:cBhvr>
                                        <p:cTn id="9" dur="80"/>
                                        <p:tgtEl>
                                          <p:spTgt spid="153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TotalTime>
  <Words>577</Words>
  <Application>Microsoft Office PowerPoint</Application>
  <PresentationFormat>On-screen Show (4:3)</PresentationFormat>
  <Paragraphs>120</Paragraphs>
  <Slides>32</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I.T.SUPPORT</dc:creator>
  <cp:lastModifiedBy>Study</cp:lastModifiedBy>
  <cp:revision>32</cp:revision>
  <dcterms:created xsi:type="dcterms:W3CDTF">2009-03-16T17:22:13Z</dcterms:created>
  <dcterms:modified xsi:type="dcterms:W3CDTF">2018-10-24T14:49:29Z</dcterms:modified>
</cp:coreProperties>
</file>